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6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8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 bookmarkIdSeed="2">
  <p:sldMasterIdLst>
    <p:sldMasterId id="2147486100" r:id="rId1"/>
    <p:sldMasterId id="2147486126" r:id="rId2"/>
    <p:sldMasterId id="2147486131" r:id="rId3"/>
    <p:sldMasterId id="2147486141" r:id="rId4"/>
    <p:sldMasterId id="2147486151" r:id="rId5"/>
    <p:sldMasterId id="2147486161" r:id="rId6"/>
    <p:sldMasterId id="2147486171" r:id="rId7"/>
    <p:sldMasterId id="2147486181" r:id="rId8"/>
    <p:sldMasterId id="2147486191" r:id="rId9"/>
  </p:sldMasterIdLst>
  <p:notesMasterIdLst>
    <p:notesMasterId r:id="rId23"/>
  </p:notesMasterIdLst>
  <p:handoutMasterIdLst>
    <p:handoutMasterId r:id="rId24"/>
  </p:handoutMasterIdLst>
  <p:sldIdLst>
    <p:sldId id="454" r:id="rId10"/>
    <p:sldId id="508" r:id="rId11"/>
    <p:sldId id="753" r:id="rId12"/>
    <p:sldId id="754" r:id="rId13"/>
    <p:sldId id="755" r:id="rId14"/>
    <p:sldId id="756" r:id="rId15"/>
    <p:sldId id="757" r:id="rId16"/>
    <p:sldId id="758" r:id="rId17"/>
    <p:sldId id="759" r:id="rId18"/>
    <p:sldId id="760" r:id="rId19"/>
    <p:sldId id="761" r:id="rId20"/>
    <p:sldId id="762" r:id="rId21"/>
    <p:sldId id="470" r:id="rId22"/>
  </p:sldIdLst>
  <p:sldSz cx="12192000" cy="6858000"/>
  <p:notesSz cx="10234613" cy="7102475"/>
  <p:embeddedFontLst>
    <p:embeddedFont>
      <p:font typeface="굴림" panose="020B0600000101010101" pitchFamily="34" charset="-127"/>
      <p:regular r:id="rId25"/>
    </p:embeddedFont>
    <p:embeddedFont>
      <p:font typeface="나눔고딕" panose="020D0604000000000000" pitchFamily="34" charset="-127"/>
      <p:regular r:id="rId26"/>
      <p:bold r:id="rId27"/>
    </p:embeddedFont>
    <p:embeddedFont>
      <p:font typeface="맑은 고딕" panose="020B0503020000020004" pitchFamily="34" charset="-127"/>
      <p:regular r:id="rId28"/>
      <p:bold r:id="rId29"/>
    </p:embeddedFont>
    <p:embeddedFont>
      <p:font typeface="Tahoma" panose="020B0604030504040204" pitchFamily="34" charset="0"/>
      <p:regular r:id="rId30"/>
      <p:bold r:id="rId31"/>
    </p:embeddedFont>
    <p:embeddedFont>
      <p:font typeface="Trebuchet MS" panose="020B0703020202090204" pitchFamily="34" charset="0"/>
      <p:regular r:id="rId32"/>
      <p:bold r:id="rId33"/>
      <p:italic r:id="rId34"/>
      <p:boldItalic r:id="rId35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E9111535-40E0-41FC-A88F-24C4FD7E1DE8}">
          <p14:sldIdLst>
            <p14:sldId id="454"/>
          </p14:sldIdLst>
        </p14:section>
        <p14:section name="History" id="{0402BADA-F096-4FDA-BDD9-5016CD7A820B}">
          <p14:sldIdLst>
            <p14:sldId id="508"/>
          </p14:sldIdLst>
        </p14:section>
        <p14:section name="PC" id="{E1DD4D4B-D6AB-4B8F-848C-07D68516D5AB}">
          <p14:sldIdLst>
            <p14:sldId id="753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</p14:sldIdLst>
        </p14:section>
        <p14:section name="MC" id="{ED8652BC-0799-CF41-AA75-FED680445DCE}">
          <p14:sldIdLst>
            <p14:sldId id="762"/>
          </p14:sldIdLst>
        </p14:section>
        <p14:section name="EOD" id="{AF748CB0-8BCC-4404-87F8-A334095ACC3A}">
          <p14:sldIdLst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4144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2132" userDrawn="1">
          <p15:clr>
            <a:srgbClr val="A4A3A4"/>
          </p15:clr>
        </p15:guide>
        <p15:guide id="20" pos="183" userDrawn="1">
          <p15:clr>
            <a:srgbClr val="A4A3A4"/>
          </p15:clr>
        </p15:guide>
        <p15:guide id="21" pos="7525" userDrawn="1">
          <p15:clr>
            <a:srgbClr val="A4A3A4"/>
          </p15:clr>
        </p15:guide>
        <p15:guide id="22" orient="horz" pos="34" userDrawn="1">
          <p15:clr>
            <a:srgbClr val="A4A3A4"/>
          </p15:clr>
        </p15:guide>
        <p15:guide id="23" orient="horz" pos="261" userDrawn="1">
          <p15:clr>
            <a:srgbClr val="A4A3A4"/>
          </p15:clr>
        </p15:guide>
        <p15:guide id="24" pos="7100" userDrawn="1">
          <p15:clr>
            <a:srgbClr val="A4A3A4"/>
          </p15:clr>
        </p15:guide>
        <p15:guide id="25" orient="horz" pos="544" userDrawn="1">
          <p15:clr>
            <a:srgbClr val="A4A3A4"/>
          </p15:clr>
        </p15:guide>
        <p15:guide id="26" orient="horz" pos="743" userDrawn="1">
          <p15:clr>
            <a:srgbClr val="A4A3A4"/>
          </p15:clr>
        </p15:guide>
        <p15:guide id="27" pos="3940" userDrawn="1">
          <p15:clr>
            <a:srgbClr val="A4A3A4"/>
          </p15:clr>
        </p15:guide>
        <p15:guide id="28" pos="580" userDrawn="1">
          <p15:clr>
            <a:srgbClr val="A4A3A4"/>
          </p15:clr>
        </p15:guide>
        <p15:guide id="29" pos="4690" userDrawn="1">
          <p15:clr>
            <a:srgbClr val="A4A3A4"/>
          </p15:clr>
        </p15:guide>
        <p15:guide id="30" orient="horz" pos="1168" userDrawn="1">
          <p15:clr>
            <a:srgbClr val="A4A3A4"/>
          </p15:clr>
        </p15:guide>
        <p15:guide id="31" orient="horz" pos="147" userDrawn="1">
          <p15:clr>
            <a:srgbClr val="A4A3A4"/>
          </p15:clr>
        </p15:guide>
        <p15:guide id="32" pos="647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39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g tw" initials="ht" lastIdx="3" clrIdx="0">
    <p:extLst>
      <p:ext uri="{19B8F6BF-5375-455C-9EA6-DF929625EA0E}">
        <p15:presenceInfo xmlns:p15="http://schemas.microsoft.com/office/powerpoint/2012/main" userId="e9081b060257edb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4F4F4"/>
    <a:srgbClr val="0066FF"/>
    <a:srgbClr val="FFCC00"/>
    <a:srgbClr val="99CCFF"/>
    <a:srgbClr val="4F81BD"/>
    <a:srgbClr val="000000"/>
    <a:srgbClr val="FFFFFF"/>
    <a:srgbClr val="C7C7C7"/>
    <a:srgbClr val="002C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0476" autoAdjust="0"/>
  </p:normalViewPr>
  <p:slideViewPr>
    <p:cSldViewPr>
      <p:cViewPr varScale="1">
        <p:scale>
          <a:sx n="110" d="100"/>
          <a:sy n="110" d="100"/>
        </p:scale>
        <p:origin x="1096" y="176"/>
      </p:cViewPr>
      <p:guideLst>
        <p:guide orient="horz" pos="4144"/>
        <p:guide pos="3840"/>
        <p:guide orient="horz" pos="2132"/>
        <p:guide pos="183"/>
        <p:guide pos="7525"/>
        <p:guide orient="horz" pos="34"/>
        <p:guide orient="horz" pos="261"/>
        <p:guide pos="7100"/>
        <p:guide orient="horz" pos="544"/>
        <p:guide orient="horz" pos="743"/>
        <p:guide pos="3940"/>
        <p:guide pos="580"/>
        <p:guide pos="4690"/>
        <p:guide orient="horz" pos="1168"/>
        <p:guide orient="horz" pos="147"/>
        <p:guide pos="6477"/>
      </p:guideLst>
    </p:cSldViewPr>
  </p:slideViewPr>
  <p:outlineViewPr>
    <p:cViewPr>
      <p:scale>
        <a:sx n="33" d="100"/>
        <a:sy n="33" d="100"/>
      </p:scale>
      <p:origin x="0" y="-133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4" d="100"/>
          <a:sy n="124" d="100"/>
        </p:scale>
        <p:origin x="1776" y="176"/>
      </p:cViewPr>
      <p:guideLst>
        <p:guide orient="horz" pos="2239"/>
        <p:guide pos="3224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2.xml"/><Relationship Id="rId34" Type="http://schemas.openxmlformats.org/officeDocument/2006/relationships/font" Target="fonts/font10.fntdata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481714" cy="3828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ctr" anchorCtr="0" compatLnSpc="1">
            <a:prstTxWarp prst="textNoShape">
              <a:avLst/>
            </a:prstTxWarp>
          </a:bodyPr>
          <a:lstStyle>
            <a:lvl1pPr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859033" y="1"/>
            <a:ext cx="4351459" cy="38283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ctr" anchorCtr="0" compatLnSpc="1">
            <a:prstTxWarp prst="textNoShape">
              <a:avLst/>
            </a:prstTxWarp>
          </a:bodyPr>
          <a:lstStyle>
            <a:lvl1pPr algn="r"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757352"/>
            <a:ext cx="4481714" cy="3314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b" anchorCtr="0" compatLnSpc="1">
            <a:prstTxWarp prst="textNoShape">
              <a:avLst/>
            </a:prstTxWarp>
          </a:bodyPr>
          <a:lstStyle>
            <a:lvl1pPr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024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859033" y="6757352"/>
            <a:ext cx="4351459" cy="3314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3907" tIns="46952" rIns="93907" bIns="46952" numCol="1" anchor="b" anchorCtr="0" compatLnSpc="1">
            <a:prstTxWarp prst="textNoShape">
              <a:avLst/>
            </a:prstTxWarp>
          </a:bodyPr>
          <a:lstStyle>
            <a:lvl1pPr algn="r" defTabSz="941105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1BD5B8FE-EACA-4CF3-9BC8-1454814AB967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684439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452768" cy="333696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>
            <a:lvl1pPr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859033" y="1"/>
            <a:ext cx="4322514" cy="333696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>
            <a:lvl1pPr algn="r"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48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11463" y="552450"/>
            <a:ext cx="4700587" cy="264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403853" y="3358677"/>
            <a:ext cx="7494448" cy="319868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문자열 유형을 편집하려면 누르십시오</a:t>
            </a:r>
            <a:r>
              <a:rPr lang="en-US" altLang="ko-KR" noProof="0"/>
              <a:t>.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세째 수준</a:t>
            </a:r>
          </a:p>
          <a:p>
            <a:pPr lvl="3"/>
            <a:r>
              <a:rPr lang="ko-KR" altLang="en-US" noProof="0"/>
              <a:t>네째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723068"/>
            <a:ext cx="4452768" cy="38626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b" anchorCtr="0" compatLnSpc="1">
            <a:prstTxWarp prst="textNoShape">
              <a:avLst/>
            </a:prstTxWarp>
          </a:bodyPr>
          <a:lstStyle>
            <a:lvl1pPr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859033" y="6723068"/>
            <a:ext cx="4322514" cy="386264"/>
          </a:xfrm>
          <a:prstGeom prst="rect">
            <a:avLst/>
          </a:prstGeom>
          <a:noFill/>
          <a:ln w="25400">
            <a:noFill/>
            <a:prstDash val="sysDot"/>
            <a:miter lim="800000"/>
            <a:headEnd/>
            <a:tailEnd/>
          </a:ln>
          <a:effectLst/>
        </p:spPr>
        <p:txBody>
          <a:bodyPr vert="horz" wrap="square" lIns="95264" tIns="47634" rIns="95264" bIns="47634" numCol="1" anchor="b" anchorCtr="0" compatLnSpc="1">
            <a:prstTxWarp prst="textNoShape">
              <a:avLst/>
            </a:prstTxWarp>
          </a:bodyPr>
          <a:lstStyle>
            <a:lvl1pPr algn="r" defTabSz="954268">
              <a:spcBef>
                <a:spcPct val="0"/>
              </a:spcBef>
              <a:buFontTx/>
              <a:buNone/>
              <a:defRPr sz="1100">
                <a:latin typeface="Times New Roman" pitchFamily="18" charset="0"/>
                <a:ea typeface="굴림" pitchFamily="50" charset="-127"/>
              </a:defRPr>
            </a:lvl1pPr>
          </a:lstStyle>
          <a:p>
            <a:pPr>
              <a:defRPr/>
            </a:pPr>
            <a:fld id="{5219502D-FE83-4BCC-B71D-3FA7A41BE7C5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39956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3318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51265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78099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19502D-FE83-4BCC-B71D-3FA7A41BE7C5}" type="slidenum">
              <a:rPr lang="en-US" altLang="ko-KR" smtClean="0"/>
              <a:pPr>
                <a:defRPr/>
              </a:pPr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66670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err="1"/>
              <a:t>컨버스</a:t>
            </a:r>
            <a:r>
              <a:rPr lang="ko-KR" altLang="en-US" sz="4000" b="1" dirty="0"/>
              <a:t> </a:t>
            </a:r>
            <a:r>
              <a:rPr lang="ko-KR" altLang="en-US" sz="4000" b="1" dirty="0" err="1"/>
              <a:t>마이그레이션</a:t>
            </a:r>
            <a:r>
              <a:rPr lang="ko-KR" altLang="en-US" sz="4000" b="1" dirty="0"/>
              <a:t> 구축 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화면설계</a:t>
            </a:r>
            <a:endParaRPr lang="en-US" altLang="ko-KR" sz="4000" b="1" dirty="0"/>
          </a:p>
        </p:txBody>
      </p:sp>
    </p:spTree>
    <p:extLst>
      <p:ext uri="{BB962C8B-B14F-4D97-AF65-F5344CB8AC3E}">
        <p14:creationId xmlns:p14="http://schemas.microsoft.com/office/powerpoint/2010/main" val="165357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2305675"/>
            <a:ext cx="12192000" cy="181460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3467" b="1" dirty="0"/>
          </a:p>
        </p:txBody>
      </p:sp>
    </p:spTree>
    <p:extLst>
      <p:ext uri="{BB962C8B-B14F-4D97-AF65-F5344CB8AC3E}">
        <p14:creationId xmlns:p14="http://schemas.microsoft.com/office/powerpoint/2010/main" val="1793728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3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0"/>
            <a:ext cx="107790" cy="3635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>
              <a:latin typeface="+mn-ea"/>
              <a:ea typeface="+mn-ea"/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32" y="6642212"/>
            <a:ext cx="1125417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65000" tIns="65000" rIns="65000" bIns="65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902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902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42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639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812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812" b="1" baseline="0" dirty="0">
                <a:solidFill>
                  <a:schemeClr val="tx1"/>
                </a:solidFill>
                <a:latin typeface="+mn-ea"/>
                <a:ea typeface="+mn-ea"/>
              </a:rPr>
              <a:t> VENUS</a:t>
            </a:r>
            <a:endParaRPr lang="ko-KR" altLang="en-US" sz="812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직사각형 8"/>
          <p:cNvSpPr/>
          <p:nvPr userDrawn="1"/>
        </p:nvSpPr>
        <p:spPr>
          <a:xfrm>
            <a:off x="0" y="1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42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639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812" b="0" dirty="0">
                <a:solidFill>
                  <a:schemeClr val="bg1"/>
                </a:solidFill>
                <a:latin typeface="+mn-ea"/>
                <a:ea typeface="+mn-ea"/>
              </a:rPr>
              <a:t>Project NFYO</a:t>
            </a:r>
            <a:endParaRPr lang="ko-KR" altLang="en-US" sz="812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9973355" y="-3226"/>
            <a:ext cx="107790" cy="363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25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" y="-3226"/>
            <a:ext cx="9952538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1950" b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35349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1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958" b="1" dirty="0"/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058116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ea typeface="Tahoma" pitchFamily="34" charset="0"/>
              </a:rPr>
              <a:t>page :</a:t>
            </a:r>
            <a:r>
              <a:rPr lang="en-US" altLang="ko-KR" b="1"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49089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933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533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11230117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0706333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41142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638518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5828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0" dirty="0">
                <a:solidFill>
                  <a:schemeClr val="bg1"/>
                </a:solidFill>
                <a:latin typeface="+mn-ea"/>
                <a:ea typeface="+mn-ea"/>
              </a:rPr>
              <a:t>Project NFYO</a:t>
            </a:r>
            <a:endParaRPr lang="ko-KR" altLang="en-US" sz="900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bg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050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8212669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77156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08861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7467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4142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239BE81E-AEFB-45FB-8434-AF81A657FFF4}"/>
              </a:ext>
            </a:extLst>
          </p:cNvPr>
          <p:cNvSpPr txBox="1">
            <a:spLocks/>
          </p:cNvSpPr>
          <p:nvPr userDrawn="1"/>
        </p:nvSpPr>
        <p:spPr>
          <a:xfrm>
            <a:off x="11213125" y="3232157"/>
            <a:ext cx="738555" cy="214313"/>
          </a:xfrm>
          <a:prstGeom prst="rect">
            <a:avLst/>
          </a:prstGeom>
        </p:spPr>
        <p:txBody>
          <a:bodyPr lIns="107973" tIns="53988" rIns="107973" bIns="53988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1pPr>
            <a:lvl2pPr marL="539750" indent="-825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2pPr>
            <a:lvl3pPr marL="1079500" indent="-1651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3pPr>
            <a:lvl4pPr marL="1619250" indent="-2476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4pPr>
            <a:lvl5pPr marL="2159000" indent="-3302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9pPr>
          </a:lstStyle>
          <a:p>
            <a:pPr>
              <a:defRPr/>
            </a:pPr>
            <a:endParaRPr lang="ko-KR" altLang="en-US" sz="80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07456470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화면설명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9004209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2930E66-8AA0-4851-87D1-90951E669056}"/>
              </a:ext>
            </a:extLst>
          </p:cNvPr>
          <p:cNvGrpSpPr/>
          <p:nvPr userDrawn="1"/>
        </p:nvGrpSpPr>
        <p:grpSpPr>
          <a:xfrm>
            <a:off x="9282275" y="763211"/>
            <a:ext cx="2735836" cy="5788409"/>
            <a:chOff x="6838950" y="763206"/>
            <a:chExt cx="2925763" cy="578840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D85541D-54BF-463C-9714-9094B049F2D2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5788409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>
                <a:solidFill>
                  <a:prstClr val="black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B1CCEC-6612-46A0-A2EA-D8282C0AC2C8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361947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9279705" y="763203"/>
            <a:ext cx="410308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</a:t>
            </a:r>
            <a:endParaRPr lang="en-US" altLang="ko-KR" sz="10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</p:spTree>
    <p:extLst>
      <p:ext uri="{BB962C8B-B14F-4D97-AF65-F5344CB8AC3E}">
        <p14:creationId xmlns:p14="http://schemas.microsoft.com/office/powerpoint/2010/main" val="267406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01786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97723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450708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221399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bg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239BE81E-AEFB-45FB-8434-AF81A657FFF4}"/>
              </a:ext>
            </a:extLst>
          </p:cNvPr>
          <p:cNvSpPr txBox="1">
            <a:spLocks/>
          </p:cNvSpPr>
          <p:nvPr userDrawn="1"/>
        </p:nvSpPr>
        <p:spPr>
          <a:xfrm>
            <a:off x="11213125" y="3232157"/>
            <a:ext cx="738555" cy="214313"/>
          </a:xfrm>
          <a:prstGeom prst="rect">
            <a:avLst/>
          </a:prstGeom>
        </p:spPr>
        <p:txBody>
          <a:bodyPr lIns="107973" tIns="53988" rIns="107973" bIns="53988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1pPr>
            <a:lvl2pPr marL="539750" indent="-825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2pPr>
            <a:lvl3pPr marL="1079500" indent="-1651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3pPr>
            <a:lvl4pPr marL="1619250" indent="-24765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4pPr>
            <a:lvl5pPr marL="2159000" indent="-3302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800" kern="1200">
                <a:solidFill>
                  <a:srgbClr val="292929"/>
                </a:solidFill>
                <a:latin typeface="Verdana" pitchFamily="34" charset="0"/>
                <a:ea typeface="굴림" charset="-127"/>
                <a:cs typeface="+mn-cs"/>
              </a:defRPr>
            </a:lvl9pPr>
          </a:lstStyle>
          <a:p>
            <a:pPr>
              <a:defRPr/>
            </a:pPr>
            <a:endParaRPr lang="ko-KR" altLang="en-US" sz="800"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09929590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화면설명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9004209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2930E66-8AA0-4851-87D1-90951E669056}"/>
              </a:ext>
            </a:extLst>
          </p:cNvPr>
          <p:cNvGrpSpPr/>
          <p:nvPr userDrawn="1"/>
        </p:nvGrpSpPr>
        <p:grpSpPr>
          <a:xfrm>
            <a:off x="9282275" y="763211"/>
            <a:ext cx="2735836" cy="5788409"/>
            <a:chOff x="6838950" y="763206"/>
            <a:chExt cx="2925763" cy="578840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D85541D-54BF-463C-9714-9094B049F2D2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5788409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FB1CCEC-6612-46A0-A2EA-D8282C0AC2C8}"/>
                </a:ext>
              </a:extLst>
            </p:cNvPr>
            <p:cNvSpPr/>
            <p:nvPr userDrawn="1"/>
          </p:nvSpPr>
          <p:spPr bwMode="auto">
            <a:xfrm>
              <a:off x="6838950" y="763206"/>
              <a:ext cx="2925763" cy="361947"/>
            </a:xfrm>
            <a:prstGeom prst="rect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ko-KR" altLang="en-US" sz="1400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9279705" y="763203"/>
            <a:ext cx="410308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defRPr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설명</a:t>
            </a:r>
          </a:p>
        </p:txBody>
      </p:sp>
    </p:spTree>
    <p:extLst>
      <p:ext uri="{BB962C8B-B14F-4D97-AF65-F5344CB8AC3E}">
        <p14:creationId xmlns:p14="http://schemas.microsoft.com/office/powerpoint/2010/main" val="19567217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0459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5460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1250367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7312191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70029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9233139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923561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1175439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410040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99800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96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 marL="0" indent="0">
              <a:buFont typeface="Wingdings" pitchFamily="2" charset="2"/>
              <a:buNone/>
            </a:pPr>
            <a:r>
              <a:rPr lang="ko-KR" altLang="en-US" sz="2800" b="0" dirty="0">
                <a:solidFill>
                  <a:srgbClr val="FF0000"/>
                </a:solidFill>
                <a:latin typeface="+mn-ea"/>
                <a:ea typeface="+mn-ea"/>
              </a:rPr>
              <a:t>＊</a:t>
            </a:r>
            <a:r>
              <a:rPr lang="ko-KR" altLang="en-US" sz="2800" b="0" dirty="0">
                <a:latin typeface="+mn-ea"/>
                <a:ea typeface="+mn-ea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900" b="1" baseline="0" dirty="0">
                <a:solidFill>
                  <a:schemeClr val="tx1"/>
                </a:solidFill>
                <a:latin typeface="+mn-ea"/>
                <a:ea typeface="+mn-ea"/>
              </a:rPr>
              <a:t> NFYO</a:t>
            </a:r>
            <a:endParaRPr lang="ko-KR" altLang="en-US" sz="9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9964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50936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23848952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12562961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91487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618725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979461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69544035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48674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48755195"/>
              </p:ext>
            </p:extLst>
          </p:nvPr>
        </p:nvGraphicFramePr>
        <p:xfrm>
          <a:off x="203995" y="125414"/>
          <a:ext cx="11877021" cy="5620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9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4103">
                  <a:extLst>
                    <a:ext uri="{9D8B030D-6E8A-4147-A177-3AD203B41FA5}">
                      <a16:colId xmlns:a16="http://schemas.microsoft.com/office/drawing/2014/main" val="648608804"/>
                    </a:ext>
                  </a:extLst>
                </a:gridCol>
                <a:gridCol w="1579938">
                  <a:extLst>
                    <a:ext uri="{9D8B030D-6E8A-4147-A177-3AD203B41FA5}">
                      <a16:colId xmlns:a16="http://schemas.microsoft.com/office/drawing/2014/main" val="1595300010"/>
                    </a:ext>
                  </a:extLst>
                </a:gridCol>
                <a:gridCol w="949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82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NFYO_</a:t>
                      </a:r>
                      <a:r>
                        <a:rPr lang="ko-KR" altLang="en-US" sz="10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물류이관 및 매장택배 구축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작성일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 err="1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화면코드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3996" y="773705"/>
            <a:ext cx="9049278" cy="583499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646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523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447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+mn-ea"/>
              <a:ea typeface="+mn-ea"/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schemeClr val="tx1"/>
                </a:solidFill>
                <a:latin typeface="+mn-ea"/>
                <a:ea typeface="+mn-ea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lvl="0" indent="0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schemeClr val="tx1"/>
                </a:solidFill>
                <a:latin typeface="+mn-ea"/>
                <a:ea typeface="+mn-ea"/>
              </a:rPr>
              <a:t>Project</a:t>
            </a:r>
            <a:r>
              <a:rPr lang="en-US" altLang="ko-KR" sz="900" b="1" baseline="0" dirty="0">
                <a:solidFill>
                  <a:schemeClr val="tx1"/>
                </a:solidFill>
                <a:latin typeface="+mn-ea"/>
                <a:ea typeface="+mn-ea"/>
              </a:rPr>
              <a:t> NFYO</a:t>
            </a:r>
            <a:endParaRPr lang="ko-KR" altLang="en-US" sz="9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04347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88129766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17213493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781935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04280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014043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1722203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62641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289590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7581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3350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55434893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34928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latin typeface="+mn-ea"/>
                <a:ea typeface="+mn-ea"/>
              </a:rPr>
              <a:t>Project</a:t>
            </a:r>
            <a:r>
              <a:rPr lang="en-US" altLang="ko-KR" sz="1800" b="1" baseline="0" dirty="0">
                <a:latin typeface="+mn-ea"/>
                <a:ea typeface="+mn-ea"/>
              </a:rPr>
              <a:t> NFYO</a:t>
            </a:r>
            <a:endParaRPr lang="ko-KR" altLang="en-US" sz="1800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056426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9148116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4826701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282781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364856551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075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265193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prstClr val="white"/>
                </a:solidFill>
              </a:rPr>
              <a:t>Project NFYO</a:t>
            </a:r>
          </a:p>
          <a:p>
            <a:pPr algn="ctr"/>
            <a:br>
              <a:rPr lang="en-US" altLang="ko-KR" sz="1000" b="1" dirty="0">
                <a:solidFill>
                  <a:prstClr val="white"/>
                </a:solidFill>
              </a:rPr>
            </a:br>
            <a:r>
              <a:rPr lang="ko-KR" altLang="en-US" sz="4000" b="1" dirty="0">
                <a:solidFill>
                  <a:prstClr val="white"/>
                </a:solidFill>
              </a:rPr>
              <a:t>매장픽업주문 설계서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1335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0" y="0"/>
            <a:ext cx="12192000" cy="45867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dirty="0">
                <a:solidFill>
                  <a:prstClr val="white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12"/>
          <p:cNvSpPr/>
          <p:nvPr userDrawn="1"/>
        </p:nvSpPr>
        <p:spPr>
          <a:xfrm>
            <a:off x="9973354" y="-3226"/>
            <a:ext cx="107790" cy="3635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287306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-3775" y="6669063"/>
            <a:ext cx="12192000" cy="1913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5690666" y="6663983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white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69063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A219FD7-A289-4A18-B471-9AD34583E47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63911043"/>
              </p:ext>
            </p:extLst>
          </p:nvPr>
        </p:nvGraphicFramePr>
        <p:xfrm>
          <a:off x="203995" y="125414"/>
          <a:ext cx="11814114" cy="5532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4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3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9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93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화면번호</a:t>
                      </a: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12543" marR="112543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</a:t>
                      </a:r>
                      <a:r>
                        <a:rPr lang="ko-KR" altLang="en-US" sz="1000" b="1" baseline="0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명</a:t>
                      </a:r>
                    </a:p>
                  </a:txBody>
                  <a:tcPr marL="112543" marR="112543" marT="45835" marB="45835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12543" marR="112543" marT="45835" marB="45835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1" dirty="0">
                        <a:solidFill>
                          <a:schemeClr val="bg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41" marR="91441" marT="45835" marB="45835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DB3D69-8A52-40EA-BA9F-F5E036B22D72}"/>
              </a:ext>
            </a:extLst>
          </p:cNvPr>
          <p:cNvSpPr/>
          <p:nvPr userDrawn="1"/>
        </p:nvSpPr>
        <p:spPr bwMode="auto">
          <a:xfrm>
            <a:off x="209066" y="763206"/>
            <a:ext cx="4059040" cy="578999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8256241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8256240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정책 설명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D85541D-54BF-463C-9714-9094B049F2D2}"/>
              </a:ext>
            </a:extLst>
          </p:cNvPr>
          <p:cNvSpPr/>
          <p:nvPr userDrawn="1"/>
        </p:nvSpPr>
        <p:spPr bwMode="auto">
          <a:xfrm>
            <a:off x="4372438" y="763211"/>
            <a:ext cx="3761868" cy="5788409"/>
          </a:xfrm>
          <a:prstGeom prst="rect">
            <a:avLst/>
          </a:prstGeom>
          <a:noFill/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ko-KR" altLang="en-US" sz="1400">
              <a:solidFill>
                <a:prstClr val="black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A2B0AD-B356-42AB-8E56-BA9123C9A7F4}"/>
              </a:ext>
            </a:extLst>
          </p:cNvPr>
          <p:cNvSpPr/>
          <p:nvPr userDrawn="1"/>
        </p:nvSpPr>
        <p:spPr bwMode="auto">
          <a:xfrm>
            <a:off x="4372437" y="763203"/>
            <a:ext cx="3761870" cy="36195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ko-KR" altLang="en-US" sz="10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설명</a:t>
            </a:r>
          </a:p>
        </p:txBody>
      </p:sp>
    </p:spTree>
    <p:extLst>
      <p:ext uri="{BB962C8B-B14F-4D97-AF65-F5344CB8AC3E}">
        <p14:creationId xmlns:p14="http://schemas.microsoft.com/office/powerpoint/2010/main" val="34924982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12"/>
          <p:cNvCxnSpPr>
            <a:cxnSpLocks noChangeShapeType="1"/>
          </p:cNvCxnSpPr>
          <p:nvPr userDrawn="1"/>
        </p:nvCxnSpPr>
        <p:spPr bwMode="auto">
          <a:xfrm>
            <a:off x="0" y="682107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0" name="제목 1"/>
          <p:cNvSpPr txBox="1">
            <a:spLocks/>
          </p:cNvSpPr>
          <p:nvPr userDrawn="1"/>
        </p:nvSpPr>
        <p:spPr>
          <a:xfrm>
            <a:off x="132863" y="115077"/>
            <a:ext cx="10363200" cy="4572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서울남산체 EB" pitchFamily="18" charset="-127"/>
                <a:ea typeface="서울남산체 EB" pitchFamily="18" charset="-127"/>
                <a:cs typeface="+mj-cs"/>
              </a:defRPr>
            </a:lvl1pPr>
          </a:lstStyle>
          <a:p>
            <a:pPr>
              <a:buFont typeface="Wingdings" pitchFamily="2" charset="2"/>
              <a:buNone/>
            </a:pPr>
            <a:r>
              <a:rPr lang="ko-KR" altLang="en-US" sz="2800" dirty="0">
                <a:solidFill>
                  <a:srgbClr val="FF0000"/>
                </a:solidFill>
                <a:latin typeface="맑은 고딕"/>
                <a:ea typeface="맑은 고딕"/>
              </a:rPr>
              <a:t>＊</a:t>
            </a:r>
            <a:r>
              <a:rPr lang="ko-KR" altLang="en-US" sz="2800" dirty="0">
                <a:solidFill>
                  <a:prstClr val="black"/>
                </a:solidFill>
                <a:latin typeface="맑은 고딕"/>
                <a:ea typeface="맑은 고딕"/>
              </a:rPr>
              <a:t>목차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611556" y="818716"/>
            <a:ext cx="10968892" cy="4995863"/>
          </a:xfrm>
          <a:prstGeom prst="rect">
            <a:avLst/>
          </a:prstGeom>
        </p:spPr>
        <p:txBody>
          <a:bodyPr/>
          <a:lstStyle>
            <a:lvl1pPr marL="360009" indent="-360009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eriod"/>
              <a:defRPr sz="2400">
                <a:latin typeface="+mn-ea"/>
                <a:ea typeface="+mn-ea"/>
              </a:defRPr>
            </a:lvl1pPr>
            <a:lvl2pPr marL="648016" indent="-288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lt"/>
              <a:buAutoNum type="arabicParenR"/>
              <a:defRPr sz="2000" i="1">
                <a:latin typeface="+mn-ea"/>
                <a:ea typeface="+mn-ea"/>
              </a:defRPr>
            </a:lvl2pPr>
            <a:lvl3pPr marL="900023" indent="-252007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buFont typeface="+mj-ea"/>
              <a:buAutoNum type="circleNumDbPlain"/>
              <a:defRPr sz="1400" i="1">
                <a:latin typeface="+mn-ea"/>
                <a:ea typeface="+mn-ea"/>
              </a:defRPr>
            </a:lvl3pPr>
            <a:lvl4pPr marL="1080027" indent="-144003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1100" i="1">
                <a:latin typeface="+mn-ea"/>
                <a:ea typeface="+mn-ea"/>
              </a:defRPr>
            </a:lvl4pPr>
            <a:lvl5pPr marL="1260032" indent="-108002">
              <a:lnSpc>
                <a:spcPct val="120000"/>
              </a:lnSpc>
              <a:spcBef>
                <a:spcPts val="0"/>
              </a:spcBef>
              <a:spcAft>
                <a:spcPts val="50"/>
              </a:spcAft>
              <a:defRPr sz="900" i="1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직사각형 8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1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12523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/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408625325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12"/>
          <p:cNvCxnSpPr>
            <a:cxnSpLocks noChangeShapeType="1"/>
          </p:cNvCxnSpPr>
          <p:nvPr userDrawn="1"/>
        </p:nvCxnSpPr>
        <p:spPr bwMode="auto">
          <a:xfrm>
            <a:off x="0" y="584200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32863" y="139700"/>
            <a:ext cx="10363200" cy="457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4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0" name="직선 연결선 12"/>
          <p:cNvCxnSpPr>
            <a:cxnSpLocks noChangeShapeType="1"/>
          </p:cNvCxnSpPr>
          <p:nvPr userDrawn="1"/>
        </p:nvCxnSpPr>
        <p:spPr bwMode="auto">
          <a:xfrm>
            <a:off x="0" y="6577762"/>
            <a:ext cx="12192000" cy="1588"/>
          </a:xfrm>
          <a:prstGeom prst="line">
            <a:avLst/>
          </a:prstGeom>
          <a:noFill/>
          <a:ln w="12700" cap="rnd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4" name="직사각형 13"/>
          <p:cNvSpPr/>
          <p:nvPr userDrawn="1"/>
        </p:nvSpPr>
        <p:spPr>
          <a:xfrm>
            <a:off x="9952537" y="5"/>
            <a:ext cx="107790" cy="3635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5320529" y="6642211"/>
            <a:ext cx="1125415" cy="21579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wrap="none" lIns="72000" tIns="72000" rIns="72000" bIns="72000" anchor="ctr" anchorCtr="1"/>
          <a:lstStyle/>
          <a:p>
            <a:pPr>
              <a:lnSpc>
                <a:spcPct val="12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fld id="{D1C5355F-9353-4925-96BB-0D6F4C5880E3}" type="slidenum">
              <a:rPr lang="en-US" altLang="ko-KR" sz="1000" b="1">
                <a:solidFill>
                  <a:prstClr val="black"/>
                </a:solidFill>
                <a:latin typeface="맑은 고딕"/>
                <a:ea typeface="맑은 고딕"/>
              </a:rPr>
              <a:pPr>
                <a:lnSpc>
                  <a:spcPct val="120000"/>
                </a:lnSpc>
                <a:spcBef>
                  <a:spcPct val="50000"/>
                </a:spcBef>
                <a:buFont typeface="Wingdings" pitchFamily="2" charset="2"/>
                <a:buNone/>
                <a:defRPr/>
              </a:pPr>
              <a:t>‹#›</a:t>
            </a:fld>
            <a:endParaRPr lang="ko-KR" altLang="en-US" sz="10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  <p:pic>
        <p:nvPicPr>
          <p:cNvPr id="15" name="Picture 2" descr="C:\Users\김낙형\Desktop\로고_GS.gif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412" b="89412" l="0" r="92462">
                        <a14:foregroundMark x1="77387" y1="51765" x2="76884" y2="69412"/>
                        <a14:foregroundMark x1="71357" y1="55294" x2="71859" y2="69412"/>
                        <a14:foregroundMark x1="59296" y1="57647" x2="59799" y2="71765"/>
                        <a14:foregroundMark x1="34673" y1="60000" x2="38693" y2="63529"/>
                        <a14:foregroundMark x1="17588" y1="54118" x2="24121" y2="67059"/>
                        <a14:foregroundMark x1="5025" y1="50588" x2="2513" y2="6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5820" r="10108" b="11672"/>
          <a:stretch/>
        </p:blipFill>
        <p:spPr bwMode="auto">
          <a:xfrm>
            <a:off x="3" y="6647291"/>
            <a:ext cx="1048550" cy="21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8450825" y="100256"/>
            <a:ext cx="3350426" cy="25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52" algn="ctr" latinLnBrk="0">
              <a:lnSpc>
                <a:spcPct val="120000"/>
              </a:lnSpc>
              <a:spcBef>
                <a:spcPct val="20000"/>
              </a:spcBef>
            </a:pPr>
            <a:r>
              <a:rPr lang="en-US" altLang="ko-KR" sz="9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9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7968620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5398" y="5"/>
            <a:ext cx="12192000" cy="413665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white"/>
              </a:solidFill>
            </a:endParaRP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32394" y="2483895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1332394" y="2530361"/>
            <a:ext cx="919486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 userDrawn="1"/>
        </p:nvCxnSpPr>
        <p:spPr>
          <a:xfrm>
            <a:off x="2661772" y="1313770"/>
            <a:ext cx="0" cy="5085565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3631112" y="336002"/>
            <a:ext cx="492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prstClr val="black"/>
                </a:solidFill>
                <a:latin typeface="맑은 고딕"/>
                <a:ea typeface="맑은 고딕"/>
              </a:rPr>
              <a:t>Project NFYO</a:t>
            </a:r>
            <a:endParaRPr lang="ko-KR" altLang="en-US" sz="1800" b="1" dirty="0">
              <a:solidFill>
                <a:prstClr val="black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4202275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921400"/>
            <a:ext cx="12192000" cy="213767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prstClr val="white"/>
                </a:solidFill>
              </a:rPr>
              <a:t>EOD</a:t>
            </a:r>
          </a:p>
        </p:txBody>
      </p:sp>
    </p:spTree>
    <p:extLst>
      <p:ext uri="{BB962C8B-B14F-4D97-AF65-F5344CB8AC3E}">
        <p14:creationId xmlns:p14="http://schemas.microsoft.com/office/powerpoint/2010/main" val="223186481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14932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page :</a:t>
            </a:r>
            <a:r>
              <a:rPr lang="en-US" altLang="ko-KR" b="1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solidFill>
                  <a:prstClr val="black">
                    <a:lumMod val="50000"/>
                    <a:lumOff val="50000"/>
                  </a:prstClr>
                </a:solidFill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solidFill>
                <a:prstClr val="black">
                  <a:lumMod val="50000"/>
                  <a:lumOff val="50000"/>
                </a:prstClr>
              </a:solidFill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04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167924" y="6553924"/>
            <a:ext cx="1140496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Tahoma" pitchFamily="34" charset="0"/>
                <a:ea typeface="굴림" pitchFamily="50" charset="-127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 altLang="ko-KR">
                <a:ea typeface="Tahoma" pitchFamily="34" charset="0"/>
              </a:rPr>
              <a:t>page :</a:t>
            </a:r>
            <a:r>
              <a:rPr lang="en-US" altLang="ko-KR" b="1">
                <a:ea typeface="Tahoma" pitchFamily="34" charset="0"/>
              </a:rPr>
              <a:t> </a:t>
            </a:r>
            <a:fld id="{CFE78FD3-A8B1-4C44-BFBE-1188407941C9}" type="slidenum">
              <a:rPr lang="en-US" altLang="ko-KR" b="1" smtClean="0">
                <a:ea typeface="Tahoma" pitchFamily="34" charset="0"/>
              </a:rPr>
              <a:pPr>
                <a:defRPr/>
              </a:pPr>
              <a:t>‹#›</a:t>
            </a:fld>
            <a:endParaRPr lang="en-US" altLang="ko-KR" b="1">
              <a:ea typeface="Tahoma" pitchFamily="34" charset="0"/>
            </a:endParaRPr>
          </a:p>
        </p:txBody>
      </p:sp>
      <p:sp>
        <p:nvSpPr>
          <p:cNvPr id="4" name="제목 개체 틀 5"/>
          <p:cNvSpPr>
            <a:spLocks noGrp="1"/>
          </p:cNvSpPr>
          <p:nvPr>
            <p:ph type="title"/>
          </p:nvPr>
        </p:nvSpPr>
        <p:spPr>
          <a:xfrm>
            <a:off x="111765" y="67427"/>
            <a:ext cx="11833503" cy="391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709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1921401"/>
            <a:ext cx="12192000" cy="2137675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27" dirty="0"/>
              <a:t>Project NFYO</a:t>
            </a:r>
          </a:p>
          <a:p>
            <a:pPr algn="ctr"/>
            <a:br>
              <a:rPr lang="en-US" altLang="ko-KR" sz="902" b="1" dirty="0"/>
            </a:br>
            <a:r>
              <a:rPr lang="ko-KR" altLang="en-US" sz="3611" b="1" dirty="0" err="1"/>
              <a:t>서비스사항</a:t>
            </a:r>
            <a:r>
              <a:rPr lang="ko-KR" altLang="en-US" sz="3611" b="1" dirty="0"/>
              <a:t> 구체화</a:t>
            </a:r>
            <a:endParaRPr lang="en-US" altLang="ko-KR" sz="3611" b="1" dirty="0"/>
          </a:p>
        </p:txBody>
      </p:sp>
    </p:spTree>
    <p:extLst>
      <p:ext uri="{BB962C8B-B14F-4D97-AF65-F5344CB8AC3E}">
        <p14:creationId xmlns:p14="http://schemas.microsoft.com/office/powerpoint/2010/main" val="134648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7.xml"/><Relationship Id="rId1" Type="http://schemas.openxmlformats.org/officeDocument/2006/relationships/slideLayout" Target="../slideLayouts/slideLayout66.xml"/><Relationship Id="rId6" Type="http://schemas.openxmlformats.org/officeDocument/2006/relationships/slideLayout" Target="../slideLayouts/slideLayout71.xml"/><Relationship Id="rId5" Type="http://schemas.openxmlformats.org/officeDocument/2006/relationships/slideLayout" Target="../slideLayouts/slideLayout70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69.xml"/><Relationship Id="rId9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3"/>
          <p:cNvSpPr>
            <a:spLocks noChangeArrowheads="1"/>
          </p:cNvSpPr>
          <p:nvPr userDrawn="1"/>
        </p:nvSpPr>
        <p:spPr bwMode="auto">
          <a:xfrm>
            <a:off x="10191455" y="6500018"/>
            <a:ext cx="1764323" cy="353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r"/>
            <a:r>
              <a:rPr kumimoji="1" lang="en-US" altLang="ko-KR" sz="1200" dirty="0">
                <a:solidFill>
                  <a:srgbClr val="808080"/>
                </a:solidFill>
                <a:latin typeface="Trebuchet MS" pitchFamily="34" charset="0"/>
                <a:ea typeface="굴림" pitchFamily="50" charset="-127"/>
              </a:rPr>
              <a:t>I </a:t>
            </a:r>
            <a:r>
              <a:rPr kumimoji="1" lang="en-US" altLang="ko-KR" sz="1200" dirty="0">
                <a:solidFill>
                  <a:srgbClr val="808080"/>
                </a:solidFill>
                <a:latin typeface="Trebuchet MS" pitchFamily="34" charset="0"/>
                <a:ea typeface="HY견고딕" pitchFamily="18" charset="-127"/>
              </a:rPr>
              <a:t> </a:t>
            </a:r>
            <a:fld id="{A469E167-009D-4B6B-9C78-6152F26E1666}" type="slidenum">
              <a:rPr kumimoji="1" lang="en-US" altLang="ko-KR" sz="1200">
                <a:solidFill>
                  <a:srgbClr val="808080"/>
                </a:solidFill>
                <a:latin typeface="Trebuchet MS" pitchFamily="34" charset="0"/>
                <a:ea typeface="HY견고딕" pitchFamily="18" charset="-127"/>
              </a:rPr>
              <a:pPr algn="r"/>
              <a:t>‹#›</a:t>
            </a:fld>
            <a:endParaRPr kumimoji="1" lang="en-US" altLang="ko-KR" sz="1100" dirty="0">
              <a:solidFill>
                <a:srgbClr val="80808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7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12" r:id="rId1"/>
    <p:sldLayoutId id="2147486113" r:id="rId2"/>
    <p:sldLayoutId id="2147486118" r:id="rId3"/>
    <p:sldLayoutId id="2147486114" r:id="rId4"/>
    <p:sldLayoutId id="2147486115" r:id="rId5"/>
    <p:sldLayoutId id="2147486116" r:id="rId6"/>
    <p:sldLayoutId id="2147486117" r:id="rId7"/>
    <p:sldLayoutId id="2147486120" r:id="rId8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059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27" r:id="rId1"/>
    <p:sldLayoutId id="2147486128" r:id="rId2"/>
    <p:sldLayoutId id="2147486129" r:id="rId3"/>
    <p:sldLayoutId id="2147486130" r:id="rId4"/>
    <p:sldLayoutId id="2147486203" r:id="rId5"/>
  </p:sldLayoutIdLst>
  <p:hf sldNum="0" hdr="0" ftr="0" dt="0"/>
  <p:txStyles>
    <p:titleStyle>
      <a:lvl1pPr algn="ctr" defTabSz="825463" rtl="0" eaLnBrk="1" latinLnBrk="1" hangingPunct="1">
        <a:spcBef>
          <a:spcPct val="0"/>
        </a:spcBef>
        <a:buNone/>
        <a:defRPr sz="39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9549" indent="-309549" algn="l" defTabSz="825463" rtl="0" eaLnBrk="1" latinLnBrk="1" hangingPunct="1">
        <a:spcBef>
          <a:spcPct val="20000"/>
        </a:spcBef>
        <a:buFont typeface="Arial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1pPr>
      <a:lvl2pPr marL="670688" indent="-257957" algn="l" defTabSz="825463" rtl="0" eaLnBrk="1" latinLnBrk="1" hangingPunct="1">
        <a:spcBef>
          <a:spcPct val="20000"/>
        </a:spcBef>
        <a:buFont typeface="Arial" pitchFamily="34" charset="0"/>
        <a:buChar char="–"/>
        <a:defRPr sz="2527" kern="1200">
          <a:solidFill>
            <a:schemeClr val="tx1"/>
          </a:solidFill>
          <a:latin typeface="+mn-lt"/>
          <a:ea typeface="+mn-ea"/>
          <a:cs typeface="+mn-cs"/>
        </a:defRPr>
      </a:lvl2pPr>
      <a:lvl3pPr marL="1031828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2167" kern="1200">
          <a:solidFill>
            <a:schemeClr val="tx1"/>
          </a:solidFill>
          <a:latin typeface="+mn-lt"/>
          <a:ea typeface="+mn-ea"/>
          <a:cs typeface="+mn-cs"/>
        </a:defRPr>
      </a:lvl3pPr>
      <a:lvl4pPr marL="1444559" indent="-206365" algn="l" defTabSz="825463" rtl="0" eaLnBrk="1" latinLnBrk="1" hangingPunct="1">
        <a:spcBef>
          <a:spcPct val="20000"/>
        </a:spcBef>
        <a:buFont typeface="Arial" pitchFamily="34" charset="0"/>
        <a:buChar char="–"/>
        <a:defRPr sz="1806" kern="1200">
          <a:solidFill>
            <a:schemeClr val="tx1"/>
          </a:solidFill>
          <a:latin typeface="+mn-lt"/>
          <a:ea typeface="+mn-ea"/>
          <a:cs typeface="+mn-cs"/>
        </a:defRPr>
      </a:lvl4pPr>
      <a:lvl5pPr marL="1857290" indent="-206365" algn="l" defTabSz="825463" rtl="0" eaLnBrk="1" latinLnBrk="1" hangingPunct="1">
        <a:spcBef>
          <a:spcPct val="20000"/>
        </a:spcBef>
        <a:buFont typeface="Arial" pitchFamily="34" charset="0"/>
        <a:buChar char="»"/>
        <a:defRPr sz="1806" kern="1200">
          <a:solidFill>
            <a:schemeClr val="tx1"/>
          </a:solidFill>
          <a:latin typeface="+mn-lt"/>
          <a:ea typeface="+mn-ea"/>
          <a:cs typeface="+mn-cs"/>
        </a:defRPr>
      </a:lvl5pPr>
      <a:lvl6pPr marL="2270021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6pPr>
      <a:lvl7pPr marL="2682752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7pPr>
      <a:lvl8pPr marL="3095484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8pPr>
      <a:lvl9pPr marL="3508213" indent="-206365" algn="l" defTabSz="825463" rtl="0" eaLnBrk="1" latinLnBrk="1" hangingPunct="1">
        <a:spcBef>
          <a:spcPct val="20000"/>
        </a:spcBef>
        <a:buFont typeface="Arial" pitchFamily="34" charset="0"/>
        <a:buChar char="•"/>
        <a:defRPr sz="1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1pPr>
      <a:lvl2pPr marL="412731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2pPr>
      <a:lvl3pPr marL="825463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238193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4pPr>
      <a:lvl5pPr marL="1650924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5pPr>
      <a:lvl6pPr marL="2063656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6pPr>
      <a:lvl7pPr marL="2476387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7pPr>
      <a:lvl8pPr marL="2889118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8pPr>
      <a:lvl9pPr marL="3301849" algn="l" defTabSz="825463" rtl="0" eaLnBrk="1" latinLnBrk="1" hangingPunct="1">
        <a:defRPr sz="16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45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32" r:id="rId1"/>
    <p:sldLayoutId id="2147486133" r:id="rId2"/>
    <p:sldLayoutId id="2147486134" r:id="rId3"/>
    <p:sldLayoutId id="2147486135" r:id="rId4"/>
    <p:sldLayoutId id="2147486136" r:id="rId5"/>
    <p:sldLayoutId id="2147486137" r:id="rId6"/>
    <p:sldLayoutId id="2147486138" r:id="rId7"/>
    <p:sldLayoutId id="2147486139" r:id="rId8"/>
    <p:sldLayoutId id="214748614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80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42" r:id="rId1"/>
    <p:sldLayoutId id="2147486143" r:id="rId2"/>
    <p:sldLayoutId id="2147486144" r:id="rId3"/>
    <p:sldLayoutId id="2147486145" r:id="rId4"/>
    <p:sldLayoutId id="2147486146" r:id="rId5"/>
    <p:sldLayoutId id="2147486147" r:id="rId6"/>
    <p:sldLayoutId id="2147486148" r:id="rId7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166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52" r:id="rId1"/>
    <p:sldLayoutId id="2147486153" r:id="rId2"/>
    <p:sldLayoutId id="2147486154" r:id="rId3"/>
    <p:sldLayoutId id="2147486155" r:id="rId4"/>
    <p:sldLayoutId id="2147486156" r:id="rId5"/>
    <p:sldLayoutId id="2147486157" r:id="rId6"/>
    <p:sldLayoutId id="2147486158" r:id="rId7"/>
    <p:sldLayoutId id="2147486159" r:id="rId8"/>
    <p:sldLayoutId id="214748616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560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62" r:id="rId1"/>
    <p:sldLayoutId id="2147486163" r:id="rId2"/>
    <p:sldLayoutId id="2147486164" r:id="rId3"/>
    <p:sldLayoutId id="2147486165" r:id="rId4"/>
    <p:sldLayoutId id="2147486166" r:id="rId5"/>
    <p:sldLayoutId id="2147486167" r:id="rId6"/>
    <p:sldLayoutId id="2147486168" r:id="rId7"/>
    <p:sldLayoutId id="2147486170" r:id="rId8"/>
    <p:sldLayoutId id="2147486201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436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72" r:id="rId1"/>
    <p:sldLayoutId id="2147486173" r:id="rId2"/>
    <p:sldLayoutId id="2147486174" r:id="rId3"/>
    <p:sldLayoutId id="2147486175" r:id="rId4"/>
    <p:sldLayoutId id="2147486176" r:id="rId5"/>
    <p:sldLayoutId id="2147486177" r:id="rId6"/>
    <p:sldLayoutId id="2147486178" r:id="rId7"/>
    <p:sldLayoutId id="2147486179" r:id="rId8"/>
    <p:sldLayoutId id="214748618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50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82" r:id="rId1"/>
    <p:sldLayoutId id="2147486183" r:id="rId2"/>
    <p:sldLayoutId id="2147486184" r:id="rId3"/>
    <p:sldLayoutId id="2147486185" r:id="rId4"/>
    <p:sldLayoutId id="2147486186" r:id="rId5"/>
    <p:sldLayoutId id="2147486187" r:id="rId6"/>
    <p:sldLayoutId id="2147486188" r:id="rId7"/>
    <p:sldLayoutId id="2147486189" r:id="rId8"/>
    <p:sldLayoutId id="214748619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31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192" r:id="rId1"/>
    <p:sldLayoutId id="2147486193" r:id="rId2"/>
    <p:sldLayoutId id="2147486194" r:id="rId3"/>
    <p:sldLayoutId id="2147486195" r:id="rId4"/>
    <p:sldLayoutId id="2147486196" r:id="rId5"/>
    <p:sldLayoutId id="2147486197" r:id="rId6"/>
    <p:sldLayoutId id="2147486198" r:id="rId7"/>
    <p:sldLayoutId id="2147486199" r:id="rId8"/>
    <p:sldLayoutId id="2147486200" r:id="rId9"/>
  </p:sldLayoutIdLst>
  <p:hf sldNum="0" hdr="0" ftr="0" dt="0"/>
  <p:txStyles>
    <p:titleStyle>
      <a:lvl1pPr algn="ctr" defTabSz="914423" rtl="0" eaLnBrk="1" latinLnBrk="1" hangingPunct="1"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8" indent="-342908" algn="l" defTabSz="914423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69" indent="-285757" algn="l" defTabSz="914423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1451595" y="6489340"/>
            <a:ext cx="630070" cy="31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2"/>
          <p:cNvSpPr txBox="1">
            <a:spLocks/>
          </p:cNvSpPr>
          <p:nvPr/>
        </p:nvSpPr>
        <p:spPr>
          <a:xfrm>
            <a:off x="246063" y="4450865"/>
            <a:ext cx="11699875" cy="2025650"/>
          </a:xfrm>
          <a:prstGeom prst="rect">
            <a:avLst/>
          </a:prstGeom>
        </p:spPr>
        <p:txBody>
          <a:bodyPr/>
          <a:lstStyle>
            <a:lvl1pPr marL="342908" indent="-342908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69" indent="-285757" algn="l" defTabSz="9144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4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6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7" indent="-228606" algn="l" defTabSz="9144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en-US" altLang="ko-KR" sz="1400" kern="100" dirty="0">
                <a:latin typeface="+mn-ea"/>
                <a:cs typeface="Times New Roman"/>
              </a:rPr>
              <a:t>2019. 11. 29</a:t>
            </a: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en-US" altLang="ko-KR" sz="1400" kern="100" dirty="0">
                <a:latin typeface="+mn-ea"/>
                <a:cs typeface="Times New Roman"/>
              </a:rPr>
              <a:t>Version 0.3</a:t>
            </a: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endParaRPr kumimoji="0" lang="en-US" altLang="ko-KR" sz="1400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endParaRPr kumimoji="0" lang="en-US" altLang="ko-KR" sz="1400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ko-KR" altLang="en-US" sz="1800" b="1" kern="100" dirty="0" err="1">
                <a:latin typeface="+mn-ea"/>
                <a:cs typeface="Times New Roman"/>
              </a:rPr>
              <a:t>발주사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 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: (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유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)</a:t>
            </a:r>
            <a:r>
              <a:rPr kumimoji="0" lang="ko-KR" altLang="en-US" sz="1800" b="1" kern="100" dirty="0" err="1">
                <a:latin typeface="+mn-ea"/>
                <a:cs typeface="Times New Roman"/>
              </a:rPr>
              <a:t>컨버스코리아</a:t>
            </a:r>
            <a:endParaRPr kumimoji="0" lang="ko-KR" altLang="en-US" sz="1800" b="1" kern="100" dirty="0">
              <a:latin typeface="+mn-ea"/>
              <a:cs typeface="Times New Roman"/>
            </a:endParaRPr>
          </a:p>
          <a:p>
            <a:pPr marL="0" indent="0" algn="ctr" fontAlgn="auto" latinLnBrk="0">
              <a:lnSpc>
                <a:spcPct val="115000"/>
              </a:lnSpc>
              <a:spcAft>
                <a:spcPts val="0"/>
              </a:spcAft>
              <a:buNone/>
            </a:pPr>
            <a:r>
              <a:rPr kumimoji="0" lang="ko-KR" altLang="en-US" sz="1800" b="1" kern="100" dirty="0" err="1">
                <a:latin typeface="+mn-ea"/>
                <a:cs typeface="Times New Roman"/>
              </a:rPr>
              <a:t>수행사</a:t>
            </a:r>
            <a:r>
              <a:rPr kumimoji="0" lang="ko-KR" altLang="en-US" sz="1800" b="1" kern="100" dirty="0">
                <a:latin typeface="+mn-ea"/>
                <a:cs typeface="Times New Roman"/>
              </a:rPr>
              <a:t> </a:t>
            </a:r>
            <a:r>
              <a:rPr kumimoji="0" lang="en-US" altLang="ko-KR" sz="1800" b="1" kern="100" dirty="0">
                <a:latin typeface="+mn-ea"/>
                <a:cs typeface="Times New Roman"/>
              </a:rPr>
              <a:t>: ㈜</a:t>
            </a:r>
            <a:r>
              <a:rPr kumimoji="0" lang="ko-KR" altLang="en-US" sz="1800" b="1" kern="100" dirty="0" err="1">
                <a:latin typeface="+mn-ea"/>
                <a:cs typeface="Times New Roman"/>
              </a:rPr>
              <a:t>에스티컴</a:t>
            </a:r>
            <a:endParaRPr kumimoji="0" lang="ko-KR" altLang="en-US" sz="1800" b="1" kern="100" dirty="0">
              <a:latin typeface="+mn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704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graphicFrame>
        <p:nvGraphicFramePr>
          <p:cNvPr id="58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208409"/>
              </p:ext>
            </p:extLst>
          </p:nvPr>
        </p:nvGraphicFramePr>
        <p:xfrm>
          <a:off x="9269501" y="558055"/>
          <a:ext cx="2676438" cy="160020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564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5084909"/>
                  </a:ext>
                </a:extLst>
              </a:tr>
              <a:tr h="12206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키워드 검색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Admin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을 통한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인기검색어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설정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- Admin&gt;Catalog&gt;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&gt;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중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 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①인기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지정 여부의 값이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‘Yes’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 경우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 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②검색 횟수가 높은 순으로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Site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에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170810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5" name="타원 54"/>
          <p:cNvSpPr/>
          <p:nvPr/>
        </p:nvSpPr>
        <p:spPr bwMode="auto">
          <a:xfrm>
            <a:off x="4961655" y="217112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56" name="타원 55"/>
          <p:cNvSpPr/>
          <p:nvPr/>
        </p:nvSpPr>
        <p:spPr bwMode="auto">
          <a:xfrm>
            <a:off x="4916105" y="375346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7" name="Group 90">
            <a:extLst>
              <a:ext uri="{FF2B5EF4-FFF2-40B4-BE49-F238E27FC236}">
                <a16:creationId xmlns:a16="http://schemas.microsoft.com/office/drawing/2014/main" id="{BE6C3BBF-CAE7-5C44-A76D-D63BEB407F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9208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척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1544334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4542627"/>
            <a:ext cx="987446" cy="12436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1000" b="1" i="1" dirty="0">
                <a:latin typeface="Trebuchet MS" pitchFamily="34" charset="0"/>
              </a:rPr>
              <a:t>-&gt; View All</a:t>
            </a: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3688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5" name="직사각형 54"/>
          <p:cNvSpPr>
            <a:spLocks noChangeAspect="1"/>
          </p:cNvSpPr>
          <p:nvPr/>
        </p:nvSpPr>
        <p:spPr bwMode="auto">
          <a:xfrm>
            <a:off x="4995476" y="2528187"/>
            <a:ext cx="2175018" cy="607372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키즈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남성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여성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sp>
        <p:nvSpPr>
          <p:cNvPr id="56" name="직사각형 55"/>
          <p:cNvSpPr>
            <a:spLocks noChangeAspect="1"/>
          </p:cNvSpPr>
          <p:nvPr/>
        </p:nvSpPr>
        <p:spPr bwMode="auto">
          <a:xfrm>
            <a:off x="4828043" y="3931579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cxnSp>
        <p:nvCxnSpPr>
          <p:cNvPr id="57" name="직선 연결선 56"/>
          <p:cNvCxnSpPr/>
          <p:nvPr/>
        </p:nvCxnSpPr>
        <p:spPr bwMode="auto">
          <a:xfrm>
            <a:off x="4817254" y="3884651"/>
            <a:ext cx="640378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9" name="직사각형 152"/>
          <p:cNvSpPr>
            <a:spLocks noChangeArrowheads="1"/>
          </p:cNvSpPr>
          <p:nvPr/>
        </p:nvSpPr>
        <p:spPr bwMode="auto">
          <a:xfrm>
            <a:off x="4956398" y="370855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126px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60" name="직선 연결선 59"/>
          <p:cNvCxnSpPr/>
          <p:nvPr/>
        </p:nvCxnSpPr>
        <p:spPr bwMode="auto">
          <a:xfrm flipV="1">
            <a:off x="5398404" y="3935191"/>
            <a:ext cx="0" cy="58279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61" name="직사각형 152"/>
          <p:cNvSpPr>
            <a:spLocks noChangeArrowheads="1"/>
          </p:cNvSpPr>
          <p:nvPr/>
        </p:nvSpPr>
        <p:spPr bwMode="auto">
          <a:xfrm>
            <a:off x="5054347" y="393971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158px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62" name="직사각형 61"/>
          <p:cNvSpPr>
            <a:spLocks noChangeAspect="1"/>
          </p:cNvSpPr>
          <p:nvPr/>
        </p:nvSpPr>
        <p:spPr bwMode="auto">
          <a:xfrm>
            <a:off x="5489199" y="3931579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sp>
        <p:nvSpPr>
          <p:cNvPr id="65" name="직사각형 64"/>
          <p:cNvSpPr>
            <a:spLocks noChangeAspect="1"/>
          </p:cNvSpPr>
          <p:nvPr/>
        </p:nvSpPr>
        <p:spPr bwMode="auto">
          <a:xfrm>
            <a:off x="6160047" y="3931579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sp>
        <p:nvSpPr>
          <p:cNvPr id="66" name="직사각형 65"/>
          <p:cNvSpPr>
            <a:spLocks noChangeAspect="1"/>
          </p:cNvSpPr>
          <p:nvPr/>
        </p:nvSpPr>
        <p:spPr bwMode="auto">
          <a:xfrm>
            <a:off x="6820689" y="3931579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graphicFrame>
        <p:nvGraphicFramePr>
          <p:cNvPr id="67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802900"/>
              </p:ext>
            </p:extLst>
          </p:nvPr>
        </p:nvGraphicFramePr>
        <p:xfrm>
          <a:off x="9269501" y="558055"/>
          <a:ext cx="2676438" cy="2697480"/>
        </p:xfrm>
        <a:graphic>
          <a:graphicData uri="http://schemas.openxmlformats.org/drawingml/2006/table">
            <a:tbl>
              <a:tblPr/>
              <a:tblGrid>
                <a:gridCol w="201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45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5190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단어 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(like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단어 검색 결과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검색결과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기준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인기상품순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-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product </a:t>
                      </a:r>
                      <a:r>
                        <a:rPr kumimoji="0" lang="en-US" altLang="ko-KR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img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클릭 시 해당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해당하는 메뉴 화면으로 이동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검색어가 카테고리에 포함될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 결과가 카테고리에 포함되지 않을 경우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PLP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이동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최초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1depth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신발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어패럴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&amp;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액세서리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키즈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필터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2632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따른 검색결과가 없는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5387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따른 검색결과가 없는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노출화면으로 유지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2848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5450923"/>
                  </a:ext>
                </a:extLst>
              </a:tr>
            </a:tbl>
          </a:graphicData>
        </a:graphic>
      </p:graphicFrame>
      <p:sp>
        <p:nvSpPr>
          <p:cNvPr id="68" name="타원 67"/>
          <p:cNvSpPr/>
          <p:nvPr/>
        </p:nvSpPr>
        <p:spPr bwMode="auto">
          <a:xfrm>
            <a:off x="4925870" y="2123855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9" name="타원 68"/>
          <p:cNvSpPr/>
          <p:nvPr/>
        </p:nvSpPr>
        <p:spPr bwMode="auto">
          <a:xfrm>
            <a:off x="4730756" y="391997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50EAD95-CEA2-9B48-A884-7A4694212AA2}"/>
              </a:ext>
            </a:extLst>
          </p:cNvPr>
          <p:cNvSpPr/>
          <p:nvPr/>
        </p:nvSpPr>
        <p:spPr bwMode="auto">
          <a:xfrm>
            <a:off x="5691789" y="453660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F9BB9CFD-CE2C-9F45-BFCE-CD3D6A22F884}"/>
              </a:ext>
            </a:extLst>
          </p:cNvPr>
          <p:cNvSpPr>
            <a:spLocks noChangeAspect="1"/>
          </p:cNvSpPr>
          <p:nvPr/>
        </p:nvSpPr>
        <p:spPr bwMode="auto">
          <a:xfrm>
            <a:off x="10191455" y="3866270"/>
            <a:ext cx="1845205" cy="28480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02" name="제목 1">
            <a:extLst>
              <a:ext uri="{FF2B5EF4-FFF2-40B4-BE49-F238E27FC236}">
                <a16:creationId xmlns:a16="http://schemas.microsoft.com/office/drawing/2014/main" id="{2A12F842-574F-DB47-AECF-F5D22E92BF72}"/>
              </a:ext>
            </a:extLst>
          </p:cNvPr>
          <p:cNvSpPr txBox="1">
            <a:spLocks/>
          </p:cNvSpPr>
          <p:nvPr/>
        </p:nvSpPr>
        <p:spPr>
          <a:xfrm>
            <a:off x="10191454" y="3933430"/>
            <a:ext cx="1784095" cy="61617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신발 타입      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    -</a:t>
            </a:r>
          </a:p>
          <a:p>
            <a:pPr algn="l" fontAlgn="auto">
              <a:spcAft>
                <a:spcPts val="0"/>
              </a:spcAft>
            </a:pP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</a:t>
            </a:r>
            <a:r>
              <a:rPr kumimoji="0" lang="ko-KR" altLang="en-US" sz="800" b="1" dirty="0" err="1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스니커즈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   </a:t>
            </a: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</a:t>
            </a:r>
            <a:r>
              <a:rPr kumimoji="0" lang="ko-KR" altLang="en-US" sz="800" b="1" dirty="0" err="1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뮬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</a:t>
            </a: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샌들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&amp; </a:t>
            </a: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슬리퍼 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</a:t>
            </a:r>
          </a:p>
        </p:txBody>
      </p:sp>
      <p:sp>
        <p:nvSpPr>
          <p:cNvPr id="103" name="제목 1">
            <a:extLst>
              <a:ext uri="{FF2B5EF4-FFF2-40B4-BE49-F238E27FC236}">
                <a16:creationId xmlns:a16="http://schemas.microsoft.com/office/drawing/2014/main" id="{0BFDCE4E-915B-174B-901C-C9AA133D5F1B}"/>
              </a:ext>
            </a:extLst>
          </p:cNvPr>
          <p:cNvSpPr txBox="1">
            <a:spLocks/>
          </p:cNvSpPr>
          <p:nvPr/>
        </p:nvSpPr>
        <p:spPr>
          <a:xfrm>
            <a:off x="10191454" y="4624369"/>
            <a:ext cx="1784095" cy="19347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신발 스타일 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     -</a:t>
            </a:r>
          </a:p>
          <a:p>
            <a:pPr algn="l" fontAlgn="auto">
              <a:spcAft>
                <a:spcPts val="0"/>
              </a:spcAft>
            </a:pP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하이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미드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로우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플랫폼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4" name="제목 1">
            <a:extLst>
              <a:ext uri="{FF2B5EF4-FFF2-40B4-BE49-F238E27FC236}">
                <a16:creationId xmlns:a16="http://schemas.microsoft.com/office/drawing/2014/main" id="{3F45B60A-7E77-D44E-B83B-2DD6FEF308E3}"/>
              </a:ext>
            </a:extLst>
          </p:cNvPr>
          <p:cNvSpPr txBox="1">
            <a:spLocks/>
          </p:cNvSpPr>
          <p:nvPr/>
        </p:nvSpPr>
        <p:spPr>
          <a:xfrm>
            <a:off x="10191454" y="5547326"/>
            <a:ext cx="1784095" cy="19347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신발 사이즈    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  -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568CA7CC-56C4-F04D-8672-F2095303E343}"/>
              </a:ext>
            </a:extLst>
          </p:cNvPr>
          <p:cNvSpPr>
            <a:spLocks noChangeAspect="1"/>
          </p:cNvSpPr>
          <p:nvPr/>
        </p:nvSpPr>
        <p:spPr bwMode="auto">
          <a:xfrm>
            <a:off x="10328949" y="5732964"/>
            <a:ext cx="258024" cy="261344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schemeClr val="bg1"/>
                </a:solidFill>
                <a:latin typeface="Trebuchet MS" pitchFamily="34" charset="0"/>
              </a:rPr>
              <a:t>220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56C233A8-9408-8746-AB30-5B6E0BE79770}"/>
              </a:ext>
            </a:extLst>
          </p:cNvPr>
          <p:cNvSpPr>
            <a:spLocks noChangeAspect="1"/>
          </p:cNvSpPr>
          <p:nvPr/>
        </p:nvSpPr>
        <p:spPr bwMode="auto">
          <a:xfrm>
            <a:off x="10586973" y="5732964"/>
            <a:ext cx="258024" cy="261344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schemeClr val="bg1"/>
                </a:solidFill>
                <a:latin typeface="Trebuchet MS" pitchFamily="34" charset="0"/>
              </a:rPr>
              <a:t>230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C818E5B3-4380-8A48-9EC1-8E5EC2A3C441}"/>
              </a:ext>
            </a:extLst>
          </p:cNvPr>
          <p:cNvSpPr>
            <a:spLocks noChangeAspect="1"/>
          </p:cNvSpPr>
          <p:nvPr/>
        </p:nvSpPr>
        <p:spPr bwMode="auto">
          <a:xfrm>
            <a:off x="10844997" y="5732964"/>
            <a:ext cx="258024" cy="261344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schemeClr val="bg1"/>
                </a:solidFill>
                <a:latin typeface="Trebuchet MS" pitchFamily="34" charset="0"/>
              </a:rPr>
              <a:t>240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CCC03C7E-9AF4-F447-89FD-339B4177BE5B}"/>
              </a:ext>
            </a:extLst>
          </p:cNvPr>
          <p:cNvSpPr>
            <a:spLocks noChangeAspect="1"/>
          </p:cNvSpPr>
          <p:nvPr/>
        </p:nvSpPr>
        <p:spPr bwMode="auto">
          <a:xfrm>
            <a:off x="11103021" y="5732964"/>
            <a:ext cx="258024" cy="261344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schemeClr val="bg1"/>
                </a:solidFill>
                <a:latin typeface="Trebuchet MS" pitchFamily="34" charset="0"/>
              </a:rPr>
              <a:t>250</a:t>
            </a: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23AE68EE-A90A-9848-B11B-6B56A2C4FD67}"/>
              </a:ext>
            </a:extLst>
          </p:cNvPr>
          <p:cNvSpPr>
            <a:spLocks noChangeAspect="1"/>
          </p:cNvSpPr>
          <p:nvPr/>
        </p:nvSpPr>
        <p:spPr bwMode="auto">
          <a:xfrm>
            <a:off x="11361045" y="5732964"/>
            <a:ext cx="258024" cy="261344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900" i="1" dirty="0">
                <a:solidFill>
                  <a:schemeClr val="bg1"/>
                </a:solidFill>
                <a:latin typeface="Trebuchet MS" pitchFamily="34" charset="0"/>
              </a:rPr>
              <a:t>260</a:t>
            </a:r>
          </a:p>
        </p:txBody>
      </p:sp>
      <p:sp>
        <p:nvSpPr>
          <p:cNvPr id="110" name="제목 1">
            <a:extLst>
              <a:ext uri="{FF2B5EF4-FFF2-40B4-BE49-F238E27FC236}">
                <a16:creationId xmlns:a16="http://schemas.microsoft.com/office/drawing/2014/main" id="{DF73CEE7-A227-4942-A3A7-20556EB4671F}"/>
              </a:ext>
            </a:extLst>
          </p:cNvPr>
          <p:cNvSpPr txBox="1">
            <a:spLocks/>
          </p:cNvSpPr>
          <p:nvPr/>
        </p:nvSpPr>
        <p:spPr>
          <a:xfrm>
            <a:off x="10191454" y="6093176"/>
            <a:ext cx="1784095" cy="19347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컬러 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                                         -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17A6CE93-B153-C841-9AE6-CB3EA86E65A9}"/>
              </a:ext>
            </a:extLst>
          </p:cNvPr>
          <p:cNvSpPr/>
          <p:nvPr/>
        </p:nvSpPr>
        <p:spPr>
          <a:xfrm>
            <a:off x="10309721" y="6333176"/>
            <a:ext cx="162546" cy="16254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9C52736A-1D26-EE46-BC70-9909686577DE}"/>
              </a:ext>
            </a:extLst>
          </p:cNvPr>
          <p:cNvSpPr/>
          <p:nvPr/>
        </p:nvSpPr>
        <p:spPr>
          <a:xfrm>
            <a:off x="10505700" y="6333176"/>
            <a:ext cx="162546" cy="162546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7B03A170-D6F8-834E-A1B2-C020B7A28934}"/>
              </a:ext>
            </a:extLst>
          </p:cNvPr>
          <p:cNvSpPr/>
          <p:nvPr/>
        </p:nvSpPr>
        <p:spPr>
          <a:xfrm>
            <a:off x="10701679" y="6333176"/>
            <a:ext cx="162546" cy="16254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111ED64A-CDDB-DF48-A265-35C917EA4F6E}"/>
              </a:ext>
            </a:extLst>
          </p:cNvPr>
          <p:cNvSpPr/>
          <p:nvPr/>
        </p:nvSpPr>
        <p:spPr>
          <a:xfrm>
            <a:off x="10901855" y="6333176"/>
            <a:ext cx="162546" cy="16254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60402820-AB2B-AA4D-9146-D8335FB0E5A0}"/>
              </a:ext>
            </a:extLst>
          </p:cNvPr>
          <p:cNvSpPr/>
          <p:nvPr/>
        </p:nvSpPr>
        <p:spPr>
          <a:xfrm>
            <a:off x="11097834" y="6333176"/>
            <a:ext cx="162546" cy="16254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B84AC8FD-42E3-E344-B96C-683AA08FFE4F}"/>
              </a:ext>
            </a:extLst>
          </p:cNvPr>
          <p:cNvSpPr/>
          <p:nvPr/>
        </p:nvSpPr>
        <p:spPr>
          <a:xfrm>
            <a:off x="11293813" y="6333176"/>
            <a:ext cx="162546" cy="162546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B9CEE1A9-6007-814F-B609-2D86270D9C09}"/>
              </a:ext>
            </a:extLst>
          </p:cNvPr>
          <p:cNvSpPr/>
          <p:nvPr/>
        </p:nvSpPr>
        <p:spPr>
          <a:xfrm>
            <a:off x="11489792" y="6333176"/>
            <a:ext cx="162546" cy="16254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CEEDA6EE-8235-C44C-9838-171C173CF74D}"/>
              </a:ext>
            </a:extLst>
          </p:cNvPr>
          <p:cNvSpPr>
            <a:spLocks noChangeAspect="1"/>
          </p:cNvSpPr>
          <p:nvPr/>
        </p:nvSpPr>
        <p:spPr bwMode="auto">
          <a:xfrm>
            <a:off x="8153095" y="3866270"/>
            <a:ext cx="1845205" cy="284809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47" name="제목 1">
            <a:extLst>
              <a:ext uri="{FF2B5EF4-FFF2-40B4-BE49-F238E27FC236}">
                <a16:creationId xmlns:a16="http://schemas.microsoft.com/office/drawing/2014/main" id="{6E84FDC3-4C15-1646-9DBF-B8D349FCCA10}"/>
              </a:ext>
            </a:extLst>
          </p:cNvPr>
          <p:cNvSpPr txBox="1">
            <a:spLocks/>
          </p:cNvSpPr>
          <p:nvPr/>
        </p:nvSpPr>
        <p:spPr>
          <a:xfrm>
            <a:off x="8153094" y="3936706"/>
            <a:ext cx="1784095" cy="85742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신발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어패럴</a:t>
            </a: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 </a:t>
            </a:r>
            <a:r>
              <a:rPr kumimoji="0" lang="en-US" altLang="ko-KR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&amp; </a:t>
            </a:r>
            <a:r>
              <a:rPr kumimoji="0" lang="ko-KR" altLang="en-US" sz="8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액세서리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  <a:p>
            <a:pPr algn="l" fontAlgn="auto">
              <a:spcAft>
                <a:spcPts val="0"/>
              </a:spcAft>
            </a:pPr>
            <a:r>
              <a:rPr kumimoji="0" lang="ko-KR" altLang="en-US" sz="800" b="1" dirty="0" err="1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키즈</a:t>
            </a:r>
            <a:endParaRPr kumimoji="0" lang="en-US" altLang="ko-KR" sz="8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48" name="직사각형 152">
            <a:extLst>
              <a:ext uri="{FF2B5EF4-FFF2-40B4-BE49-F238E27FC236}">
                <a16:creationId xmlns:a16="http://schemas.microsoft.com/office/drawing/2014/main" id="{A0D91703-F4F9-E940-8823-DDF5BEE8C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6836" y="3359379"/>
            <a:ext cx="1829594" cy="488201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검색결과가 </a:t>
            </a:r>
            <a:endParaRPr lang="en-US" altLang="ko-KR" sz="900" dirty="0">
              <a:solidFill>
                <a:srgbClr val="FF0000"/>
              </a:solidFill>
              <a:latin typeface="Trebuchet MS" pitchFamily="34" charset="0"/>
            </a:endParaRPr>
          </a:p>
          <a:p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카테고리에 포함돼 있지 않을 경우</a:t>
            </a:r>
            <a:endParaRPr lang="en-US" altLang="ko-KR" sz="900" dirty="0">
              <a:solidFill>
                <a:srgbClr val="FF0000"/>
              </a:solidFill>
              <a:latin typeface="Trebuchet MS" pitchFamily="34" charset="0"/>
            </a:endParaRPr>
          </a:p>
          <a:p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필터 노출 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단계</a:t>
            </a:r>
          </a:p>
        </p:txBody>
      </p:sp>
      <p:sp>
        <p:nvSpPr>
          <p:cNvPr id="149" name="직사각형 152">
            <a:extLst>
              <a:ext uri="{FF2B5EF4-FFF2-40B4-BE49-F238E27FC236}">
                <a16:creationId xmlns:a16="http://schemas.microsoft.com/office/drawing/2014/main" id="{753198D7-3516-244D-862D-20BB2D4C4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91455" y="3516053"/>
            <a:ext cx="1313427" cy="349702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필터 조건 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1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단계 선택 시</a:t>
            </a:r>
            <a:endParaRPr lang="en-US" altLang="ko-KR" sz="900" dirty="0">
              <a:solidFill>
                <a:srgbClr val="FF0000"/>
              </a:solidFill>
              <a:latin typeface="Trebuchet MS" pitchFamily="34" charset="0"/>
            </a:endParaRPr>
          </a:p>
          <a:p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필터 노출 </a:t>
            </a:r>
            <a:r>
              <a:rPr lang="en-US" altLang="ko-KR" sz="900" dirty="0">
                <a:solidFill>
                  <a:srgbClr val="FF0000"/>
                </a:solidFill>
                <a:latin typeface="Trebuchet MS" pitchFamily="34" charset="0"/>
              </a:rPr>
              <a:t>2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단계</a:t>
            </a: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464EDFD8-FC50-3749-8006-06DA143A3609}"/>
              </a:ext>
            </a:extLst>
          </p:cNvPr>
          <p:cNvSpPr/>
          <p:nvPr/>
        </p:nvSpPr>
        <p:spPr>
          <a:xfrm>
            <a:off x="4929665" y="2532450"/>
            <a:ext cx="1891018" cy="716816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A8837AE8-6E0C-454E-8A48-69A4389DB812}"/>
              </a:ext>
            </a:extLst>
          </p:cNvPr>
          <p:cNvSpPr/>
          <p:nvPr/>
        </p:nvSpPr>
        <p:spPr bwMode="auto">
          <a:xfrm>
            <a:off x="4811015" y="254353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21B94441-E870-FB4D-AEEE-64FAE2546BF9}"/>
              </a:ext>
            </a:extLst>
          </p:cNvPr>
          <p:cNvSpPr/>
          <p:nvPr/>
        </p:nvSpPr>
        <p:spPr>
          <a:xfrm>
            <a:off x="4784707" y="3529780"/>
            <a:ext cx="2674485" cy="1151599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76C6930B-81B9-344C-AB26-C1FC9725EC53}"/>
              </a:ext>
            </a:extLst>
          </p:cNvPr>
          <p:cNvSpPr/>
          <p:nvPr/>
        </p:nvSpPr>
        <p:spPr bwMode="auto">
          <a:xfrm>
            <a:off x="4778306" y="357646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154" name="Group 90">
            <a:extLst>
              <a:ext uri="{FF2B5EF4-FFF2-40B4-BE49-F238E27FC236}">
                <a16:creationId xmlns:a16="http://schemas.microsoft.com/office/drawing/2014/main" id="{06D6F72B-5F63-F641-A744-EEA3519D0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8175711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9CC00E2D-F4C4-E14A-97B4-812DAABC8009}"/>
              </a:ext>
            </a:extLst>
          </p:cNvPr>
          <p:cNvSpPr/>
          <p:nvPr/>
        </p:nvSpPr>
        <p:spPr>
          <a:xfrm>
            <a:off x="5398403" y="133345"/>
            <a:ext cx="3704121" cy="1532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/>
              <a:t>2019.11.29(</a:t>
            </a:r>
            <a:r>
              <a:rPr lang="ko-KR" altLang="en-US" sz="1000" dirty="0"/>
              <a:t>금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r>
              <a:rPr lang="ko-KR" altLang="en-US" sz="1000" dirty="0"/>
              <a:t>검색</a:t>
            </a:r>
            <a:endParaRPr lang="en-US" altLang="ko-KR" sz="1000" dirty="0"/>
          </a:p>
          <a:p>
            <a:r>
              <a:rPr kumimoji="1" lang="en-US" altLang="ko-KR" sz="1000" dirty="0"/>
              <a:t>1</a:t>
            </a:r>
            <a:r>
              <a:rPr lang="ko-KR" altLang="en-US" sz="1000" dirty="0"/>
              <a:t>안 </a:t>
            </a:r>
            <a:r>
              <a:rPr lang="en-US" altLang="ko-KR" sz="1000" dirty="0"/>
              <a:t>:</a:t>
            </a:r>
            <a:r>
              <a:rPr lang="ko-KR" altLang="en-US" sz="1000" dirty="0"/>
              <a:t> 상품명만 검색</a:t>
            </a:r>
            <a:endParaRPr lang="en-US" altLang="ko-KR" sz="1000" dirty="0"/>
          </a:p>
          <a:p>
            <a:r>
              <a:rPr kumimoji="1" lang="en-US" altLang="ko-KR" sz="1000" dirty="0"/>
              <a:t>2</a:t>
            </a:r>
            <a:r>
              <a:rPr kumimoji="1" lang="ko-KR" altLang="en-US" sz="1000" dirty="0"/>
              <a:t>안 </a:t>
            </a:r>
            <a:r>
              <a:rPr kumimoji="1" lang="en-US" altLang="ko-KR" sz="1000" dirty="0"/>
              <a:t>:</a:t>
            </a:r>
            <a:r>
              <a:rPr kumimoji="1" lang="ko-KR" altLang="en-US" sz="1000" dirty="0"/>
              <a:t> </a:t>
            </a:r>
            <a:r>
              <a:rPr kumimoji="1" lang="ko-KR" altLang="en-US" sz="1000" dirty="0" err="1"/>
              <a:t>압둘</a:t>
            </a:r>
            <a:r>
              <a:rPr kumimoji="1" lang="ko-KR" altLang="en-US" sz="1000" dirty="0"/>
              <a:t> </a:t>
            </a:r>
            <a:r>
              <a:rPr kumimoji="1" lang="ko-KR" altLang="en-US" sz="1000" dirty="0" err="1"/>
              <a:t>분석완료</a:t>
            </a:r>
            <a:r>
              <a:rPr kumimoji="1" lang="ko-KR" altLang="en-US" sz="1000" dirty="0"/>
              <a:t> 후 가능 시 카테고리 검색까지 가능</a:t>
            </a:r>
            <a:endParaRPr kumimoji="1" lang="en-US" altLang="ko-KR" sz="1000" dirty="0"/>
          </a:p>
          <a:p>
            <a:endParaRPr lang="en-US" altLang="ko-KR" sz="1000" dirty="0"/>
          </a:p>
          <a:p>
            <a:r>
              <a:rPr kumimoji="1" lang="en-US" altLang="ko-KR" sz="1000" dirty="0"/>
              <a:t>1</a:t>
            </a:r>
            <a:r>
              <a:rPr kumimoji="1" lang="ko-KR" altLang="en-US" sz="1000" dirty="0"/>
              <a:t>안으로 갈 경우는 설계 내 </a:t>
            </a:r>
            <a:r>
              <a:rPr kumimoji="1" lang="en-US" altLang="ko-KR" sz="1000" dirty="0"/>
              <a:t>‘</a:t>
            </a:r>
            <a:r>
              <a:rPr kumimoji="1" lang="ko-KR" altLang="en-US" sz="1000" dirty="0"/>
              <a:t>상품명</a:t>
            </a:r>
            <a:r>
              <a:rPr kumimoji="1" lang="en-US" altLang="ko-KR" sz="1000" dirty="0"/>
              <a:t>’</a:t>
            </a:r>
            <a:r>
              <a:rPr lang="ko-KR" altLang="en-US" sz="1000" dirty="0" err="1"/>
              <a:t>으로</a:t>
            </a:r>
            <a:r>
              <a:rPr lang="ko-KR" altLang="en-US" sz="1000" dirty="0"/>
              <a:t> 검색 부분 업데이트 후 </a:t>
            </a:r>
            <a:r>
              <a:rPr lang="ko-KR" altLang="en-US" sz="1000" dirty="0" err="1"/>
              <a:t>강수재</a:t>
            </a:r>
            <a:r>
              <a:rPr lang="ko-KR" altLang="en-US" sz="1000" dirty="0"/>
              <a:t> </a:t>
            </a:r>
            <a:r>
              <a:rPr lang="en-US" altLang="ko-KR" sz="1000" dirty="0"/>
              <a:t>K </a:t>
            </a:r>
            <a:r>
              <a:rPr lang="ko-KR" altLang="en-US" sz="1000" dirty="0"/>
              <a:t>공유 필요</a:t>
            </a:r>
            <a:r>
              <a:rPr lang="en-US" altLang="ko-KR" sz="1000" dirty="0"/>
              <a:t>(</a:t>
            </a:r>
            <a:r>
              <a:rPr lang="ko-KR" altLang="en-US" sz="1000" dirty="0" err="1"/>
              <a:t>요청자</a:t>
            </a:r>
            <a:r>
              <a:rPr lang="ko-KR" altLang="en-US" sz="1000" dirty="0"/>
              <a:t> </a:t>
            </a:r>
            <a:r>
              <a:rPr lang="en-US" altLang="ko-KR" sz="1000" dirty="0"/>
              <a:t>:</a:t>
            </a:r>
            <a:r>
              <a:rPr lang="ko-KR" altLang="en-US" sz="1000" dirty="0"/>
              <a:t> 브라이언</a:t>
            </a:r>
            <a:r>
              <a:rPr lang="en-US" altLang="ko-KR" sz="1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5193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(MC)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graphicFrame>
        <p:nvGraphicFramePr>
          <p:cNvPr id="55" name="Group 90">
            <a:extLst>
              <a:ext uri="{FF2B5EF4-FFF2-40B4-BE49-F238E27FC236}">
                <a16:creationId xmlns:a16="http://schemas.microsoft.com/office/drawing/2014/main" id="{60A7B748-1356-9B43-9A67-D4C123705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350468"/>
              </p:ext>
            </p:extLst>
          </p:nvPr>
        </p:nvGraphicFramePr>
        <p:xfrm>
          <a:off x="9269501" y="558055"/>
          <a:ext cx="2676438" cy="42519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516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키워드 검색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Admin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을 통한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인기검색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설정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- Admin&gt;Catalog&gt;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&gt;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중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 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①인기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지정 여부의 값이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‘Yes’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 경우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 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②검색 횟수가 높은 순으로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Site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에 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information_badge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4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49513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5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link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995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6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단어 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(like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8086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7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단어 검색 결과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(PLP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기준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인기상품순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4480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8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클릭 시 해당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해당하는 메뉴 화면으로 이동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검색어가 카테고리에 포함될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</a:p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 결과가 카테고리에 포함되지 않을 경우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PLP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이동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(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최초 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1depth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신발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어패럴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&amp;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액세서리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키즈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필터 노출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6808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9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따른 검색결과가 없는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비노출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631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10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검색어에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따른 검색결과가 없는 경우</a:t>
                      </a: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, 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인기 </a:t>
                      </a:r>
                      <a:r>
                        <a:rPr kumimoji="0" lang="ko-KR" altLang="en-US" sz="9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검색어</a:t>
                      </a:r>
                      <a:r>
                        <a:rPr kumimoji="0" lang="ko-KR" alt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Trebuchet MS" pitchFamily="34" charset="0"/>
                          <a:ea typeface="돋움" pitchFamily="50" charset="-127"/>
                          <a:cs typeface="+mn-cs"/>
                        </a:rPr>
                        <a:t> 노출화면으로 유지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Trebuchet MS" pitchFamily="34" charset="0"/>
                        <a:ea typeface="돋움" pitchFamily="50" charset="-127"/>
                        <a:cs typeface="+mn-cs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386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6454889"/>
                  </a:ext>
                </a:extLst>
              </a:tr>
            </a:tbl>
          </a:graphicData>
        </a:graphic>
      </p:graphicFrame>
      <p:sp>
        <p:nvSpPr>
          <p:cNvPr id="45" name="직사각형 44">
            <a:extLst>
              <a:ext uri="{FF2B5EF4-FFF2-40B4-BE49-F238E27FC236}">
                <a16:creationId xmlns:a16="http://schemas.microsoft.com/office/drawing/2014/main" id="{C3FBB0FA-DF80-9D4A-94EA-B559F583ECDE}"/>
              </a:ext>
            </a:extLst>
          </p:cNvPr>
          <p:cNvSpPr>
            <a:spLocks noChangeAspect="1"/>
          </p:cNvSpPr>
          <p:nvPr/>
        </p:nvSpPr>
        <p:spPr bwMode="auto">
          <a:xfrm>
            <a:off x="616542" y="728700"/>
            <a:ext cx="3454233" cy="562562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800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B296C96-39A2-C849-BDD0-578339668E4A}"/>
              </a:ext>
            </a:extLst>
          </p:cNvPr>
          <p:cNvSpPr>
            <a:spLocks noChangeAspect="1"/>
          </p:cNvSpPr>
          <p:nvPr/>
        </p:nvSpPr>
        <p:spPr bwMode="auto">
          <a:xfrm>
            <a:off x="774890" y="86371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90A3BE46-C4A9-3447-A119-9AB3F4CB4ED0}"/>
              </a:ext>
            </a:extLst>
          </p:cNvPr>
          <p:cNvSpPr>
            <a:spLocks noChangeAspect="1"/>
          </p:cNvSpPr>
          <p:nvPr/>
        </p:nvSpPr>
        <p:spPr bwMode="auto">
          <a:xfrm>
            <a:off x="774890" y="108685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">
            <a:extLst>
              <a:ext uri="{FF2B5EF4-FFF2-40B4-BE49-F238E27FC236}">
                <a16:creationId xmlns:a16="http://schemas.microsoft.com/office/drawing/2014/main" id="{4DAF6DA0-5082-944D-B7F5-51A342A0347D}"/>
              </a:ext>
            </a:extLst>
          </p:cNvPr>
          <p:cNvCxnSpPr/>
          <p:nvPr/>
        </p:nvCxnSpPr>
        <p:spPr>
          <a:xfrm>
            <a:off x="616542" y="1344830"/>
            <a:ext cx="3456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B4F18C2B-5866-A741-86E8-81AA5026B4DD}"/>
              </a:ext>
            </a:extLst>
          </p:cNvPr>
          <p:cNvGrpSpPr/>
          <p:nvPr/>
        </p:nvGrpSpPr>
        <p:grpSpPr>
          <a:xfrm>
            <a:off x="3701824" y="1101599"/>
            <a:ext cx="153733" cy="139254"/>
            <a:chOff x="8192517" y="4007669"/>
            <a:chExt cx="198738" cy="180020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70081F29-B4A7-B843-BDAC-07C1A44EB752}"/>
                </a:ext>
              </a:extLst>
            </p:cNvPr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2" name="직선 연결선 85">
              <a:extLst>
                <a:ext uri="{FF2B5EF4-FFF2-40B4-BE49-F238E27FC236}">
                  <a16:creationId xmlns:a16="http://schemas.microsoft.com/office/drawing/2014/main" id="{E4F24104-9406-1148-8243-C909C1C83AA9}"/>
                </a:ext>
              </a:extLst>
            </p:cNvPr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83AA0CEE-DAA5-E846-B823-23DA241087BA}"/>
              </a:ext>
            </a:extLst>
          </p:cNvPr>
          <p:cNvSpPr>
            <a:spLocks noChangeAspect="1"/>
          </p:cNvSpPr>
          <p:nvPr/>
        </p:nvSpPr>
        <p:spPr bwMode="auto">
          <a:xfrm>
            <a:off x="760182" y="1472628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B5848DE0-8580-0846-AC56-CE71AE19A4FB}"/>
              </a:ext>
            </a:extLst>
          </p:cNvPr>
          <p:cNvSpPr>
            <a:spLocks noChangeAspect="1"/>
          </p:cNvSpPr>
          <p:nvPr/>
        </p:nvSpPr>
        <p:spPr bwMode="auto">
          <a:xfrm>
            <a:off x="760182" y="1724982"/>
            <a:ext cx="987446" cy="120896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136D7740-EE2C-7949-9BFF-A489C1724000}"/>
              </a:ext>
            </a:extLst>
          </p:cNvPr>
          <p:cNvSpPr>
            <a:spLocks noChangeAspect="1"/>
          </p:cNvSpPr>
          <p:nvPr/>
        </p:nvSpPr>
        <p:spPr bwMode="auto">
          <a:xfrm>
            <a:off x="614775" y="2953388"/>
            <a:ext cx="1750077" cy="1208960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746A4C1-FA65-E54B-9EB0-1364B91620E3}"/>
              </a:ext>
            </a:extLst>
          </p:cNvPr>
          <p:cNvSpPr>
            <a:spLocks noChangeAspect="1"/>
          </p:cNvSpPr>
          <p:nvPr/>
        </p:nvSpPr>
        <p:spPr bwMode="auto">
          <a:xfrm>
            <a:off x="2366619" y="2953388"/>
            <a:ext cx="1705039" cy="12089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C961780D-0856-4C4F-BDDF-CF6111087D9E}"/>
              </a:ext>
            </a:extLst>
          </p:cNvPr>
          <p:cNvSpPr>
            <a:spLocks noChangeAspect="1"/>
          </p:cNvSpPr>
          <p:nvPr/>
        </p:nvSpPr>
        <p:spPr bwMode="auto">
          <a:xfrm>
            <a:off x="613008" y="4162347"/>
            <a:ext cx="3454233" cy="2191978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8" name="아래쪽 화살표[D] 87">
            <a:extLst>
              <a:ext uri="{FF2B5EF4-FFF2-40B4-BE49-F238E27FC236}">
                <a16:creationId xmlns:a16="http://schemas.microsoft.com/office/drawing/2014/main" id="{E6D31310-2E5B-A741-A754-98AB17BCAB1C}"/>
              </a:ext>
            </a:extLst>
          </p:cNvPr>
          <p:cNvSpPr/>
          <p:nvPr/>
        </p:nvSpPr>
        <p:spPr>
          <a:xfrm>
            <a:off x="2184832" y="6214036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9" name="아래쪽 화살표[D] 88">
            <a:extLst>
              <a:ext uri="{FF2B5EF4-FFF2-40B4-BE49-F238E27FC236}">
                <a16:creationId xmlns:a16="http://schemas.microsoft.com/office/drawing/2014/main" id="{4095216C-32B5-DC4D-8C2D-E15BEDDD1B45}"/>
              </a:ext>
            </a:extLst>
          </p:cNvPr>
          <p:cNvSpPr/>
          <p:nvPr/>
        </p:nvSpPr>
        <p:spPr>
          <a:xfrm>
            <a:off x="6462605" y="342336"/>
            <a:ext cx="360040" cy="315350"/>
          </a:xfrm>
          <a:prstGeom prst="downArrow">
            <a:avLst/>
          </a:prstGeom>
          <a:solidFill>
            <a:srgbClr val="FFC000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7043920B-5DAA-F24E-8501-F00230AA9697}"/>
              </a:ext>
            </a:extLst>
          </p:cNvPr>
          <p:cNvSpPr>
            <a:spLocks noChangeAspect="1"/>
          </p:cNvSpPr>
          <p:nvPr/>
        </p:nvSpPr>
        <p:spPr bwMode="auto">
          <a:xfrm>
            <a:off x="4889367" y="728700"/>
            <a:ext cx="1750077" cy="157004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5AB76493-E84D-8344-A25A-1DA67C40A8B6}"/>
              </a:ext>
            </a:extLst>
          </p:cNvPr>
          <p:cNvSpPr>
            <a:spLocks noChangeAspect="1"/>
          </p:cNvSpPr>
          <p:nvPr/>
        </p:nvSpPr>
        <p:spPr bwMode="auto">
          <a:xfrm>
            <a:off x="6641211" y="728700"/>
            <a:ext cx="1705039" cy="1570041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F1D11D17-809D-0A4F-A625-2F28308FD80D}"/>
              </a:ext>
            </a:extLst>
          </p:cNvPr>
          <p:cNvSpPr/>
          <p:nvPr/>
        </p:nvSpPr>
        <p:spPr bwMode="auto">
          <a:xfrm>
            <a:off x="576951" y="98500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2FAE63A2-EE65-9E4B-AC97-C605EBEF4504}"/>
              </a:ext>
            </a:extLst>
          </p:cNvPr>
          <p:cNvSpPr/>
          <p:nvPr/>
        </p:nvSpPr>
        <p:spPr bwMode="auto">
          <a:xfrm>
            <a:off x="654428" y="163315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0" name="제목 1">
            <a:extLst>
              <a:ext uri="{FF2B5EF4-FFF2-40B4-BE49-F238E27FC236}">
                <a16:creationId xmlns:a16="http://schemas.microsoft.com/office/drawing/2014/main" id="{4187452F-6812-EB48-B765-02768FAFBAB7}"/>
              </a:ext>
            </a:extLst>
          </p:cNvPr>
          <p:cNvSpPr txBox="1">
            <a:spLocks/>
          </p:cNvSpPr>
          <p:nvPr/>
        </p:nvSpPr>
        <p:spPr>
          <a:xfrm>
            <a:off x="651210" y="3037798"/>
            <a:ext cx="1391977" cy="2762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900" b="1" dirty="0">
                <a:latin typeface="Trebuchet MS" panose="020B0603020202020204" pitchFamily="34" charset="0"/>
                <a:ea typeface="+mn-ea"/>
              </a:rPr>
              <a:t>BEST SELLERS</a:t>
            </a:r>
            <a:endParaRPr kumimoji="0" lang="ko-KR" altLang="ko-KR" sz="900" b="1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1" name="제목 1">
            <a:extLst>
              <a:ext uri="{FF2B5EF4-FFF2-40B4-BE49-F238E27FC236}">
                <a16:creationId xmlns:a16="http://schemas.microsoft.com/office/drawing/2014/main" id="{2608E368-A8A2-0144-8800-7B1CDFBEE5F2}"/>
              </a:ext>
            </a:extLst>
          </p:cNvPr>
          <p:cNvSpPr txBox="1">
            <a:spLocks/>
          </p:cNvSpPr>
          <p:nvPr/>
        </p:nvSpPr>
        <p:spPr>
          <a:xfrm>
            <a:off x="645912" y="3324167"/>
            <a:ext cx="1391977" cy="13912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latin typeface="Trebuchet MS" panose="020B0603020202020204" pitchFamily="34" charset="0"/>
                <a:ea typeface="+mn-ea"/>
              </a:rPr>
              <a:t>-&gt; Shop Now</a:t>
            </a:r>
          </a:p>
        </p:txBody>
      </p:sp>
      <p:sp>
        <p:nvSpPr>
          <p:cNvPr id="102" name="제목 1">
            <a:extLst>
              <a:ext uri="{FF2B5EF4-FFF2-40B4-BE49-F238E27FC236}">
                <a16:creationId xmlns:a16="http://schemas.microsoft.com/office/drawing/2014/main" id="{5AB5E0DB-BFE7-E743-BAE3-A974922E5722}"/>
              </a:ext>
            </a:extLst>
          </p:cNvPr>
          <p:cNvSpPr txBox="1">
            <a:spLocks/>
          </p:cNvSpPr>
          <p:nvPr/>
        </p:nvSpPr>
        <p:spPr>
          <a:xfrm>
            <a:off x="2372745" y="3029776"/>
            <a:ext cx="536595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latin typeface="Trebuchet MS" panose="020B0603020202020204" pitchFamily="34" charset="0"/>
                <a:ea typeface="+mn-ea"/>
              </a:rPr>
              <a:t>Chuck 70</a:t>
            </a:r>
            <a:endParaRPr kumimoji="0" lang="ko-KR" altLang="ko-KR" sz="6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4" name="제목 1">
            <a:extLst>
              <a:ext uri="{FF2B5EF4-FFF2-40B4-BE49-F238E27FC236}">
                <a16:creationId xmlns:a16="http://schemas.microsoft.com/office/drawing/2014/main" id="{81C2D8CF-7AEF-5A42-ABF9-212E4ED76765}"/>
              </a:ext>
            </a:extLst>
          </p:cNvPr>
          <p:cNvSpPr txBox="1">
            <a:spLocks/>
          </p:cNvSpPr>
          <p:nvPr/>
        </p:nvSpPr>
        <p:spPr>
          <a:xfrm>
            <a:off x="4935293" y="794384"/>
            <a:ext cx="536595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latin typeface="Trebuchet MS" panose="020B0603020202020204" pitchFamily="34" charset="0"/>
                <a:ea typeface="+mn-ea"/>
              </a:rPr>
              <a:t>Slip-Ons</a:t>
            </a:r>
            <a:endParaRPr kumimoji="0" lang="ko-KR" altLang="ko-KR" sz="6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5" name="제목 1">
            <a:extLst>
              <a:ext uri="{FF2B5EF4-FFF2-40B4-BE49-F238E27FC236}">
                <a16:creationId xmlns:a16="http://schemas.microsoft.com/office/drawing/2014/main" id="{5970A0B2-2E5D-8E40-88DB-DE898A655102}"/>
              </a:ext>
            </a:extLst>
          </p:cNvPr>
          <p:cNvSpPr txBox="1">
            <a:spLocks/>
          </p:cNvSpPr>
          <p:nvPr/>
        </p:nvSpPr>
        <p:spPr>
          <a:xfrm>
            <a:off x="6680985" y="748728"/>
            <a:ext cx="1391977" cy="2762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900" b="1" dirty="0">
                <a:latin typeface="Trebuchet MS" panose="020B0603020202020204" pitchFamily="34" charset="0"/>
                <a:ea typeface="+mn-ea"/>
              </a:rPr>
              <a:t>Have a question?</a:t>
            </a:r>
            <a:endParaRPr kumimoji="0" lang="ko-KR" altLang="ko-KR" sz="9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6" name="제목 1">
            <a:extLst>
              <a:ext uri="{FF2B5EF4-FFF2-40B4-BE49-F238E27FC236}">
                <a16:creationId xmlns:a16="http://schemas.microsoft.com/office/drawing/2014/main" id="{71346B07-9E30-A841-A2A0-A4D9C59CCC5D}"/>
              </a:ext>
            </a:extLst>
          </p:cNvPr>
          <p:cNvSpPr txBox="1">
            <a:spLocks/>
          </p:cNvSpPr>
          <p:nvPr/>
        </p:nvSpPr>
        <p:spPr>
          <a:xfrm>
            <a:off x="6675687" y="1035097"/>
            <a:ext cx="1391977" cy="13912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latin typeface="Trebuchet MS" panose="020B0603020202020204" pitchFamily="34" charset="0"/>
                <a:ea typeface="+mn-ea"/>
              </a:rPr>
              <a:t>-&gt; Check our FAQs</a:t>
            </a:r>
          </a:p>
        </p:txBody>
      </p:sp>
      <p:sp>
        <p:nvSpPr>
          <p:cNvPr id="107" name="제목 1">
            <a:extLst>
              <a:ext uri="{FF2B5EF4-FFF2-40B4-BE49-F238E27FC236}">
                <a16:creationId xmlns:a16="http://schemas.microsoft.com/office/drawing/2014/main" id="{F0D80B7C-72CA-744A-87D0-260E7709C414}"/>
              </a:ext>
            </a:extLst>
          </p:cNvPr>
          <p:cNvSpPr txBox="1">
            <a:spLocks/>
          </p:cNvSpPr>
          <p:nvPr/>
        </p:nvSpPr>
        <p:spPr>
          <a:xfrm>
            <a:off x="659434" y="4340364"/>
            <a:ext cx="833367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latin typeface="Trebuchet MS" panose="020B0603020202020204" pitchFamily="34" charset="0"/>
                <a:ea typeface="+mn-ea"/>
              </a:rPr>
              <a:t>Renew Collection</a:t>
            </a:r>
            <a:endParaRPr kumimoji="0" lang="ko-KR" altLang="ko-KR" sz="600" b="1" dirty="0"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052CDA5F-593F-C84A-B8A3-2EA21961525A}"/>
              </a:ext>
            </a:extLst>
          </p:cNvPr>
          <p:cNvSpPr/>
          <p:nvPr/>
        </p:nvSpPr>
        <p:spPr bwMode="auto">
          <a:xfrm>
            <a:off x="2810176" y="297474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04084FCE-A72A-2547-93D8-B3068F6BD87D}"/>
              </a:ext>
            </a:extLst>
          </p:cNvPr>
          <p:cNvSpPr/>
          <p:nvPr/>
        </p:nvSpPr>
        <p:spPr bwMode="auto">
          <a:xfrm>
            <a:off x="1372746" y="430582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7CFD4559-7EE5-2941-8DD8-FC9B8D197671}"/>
              </a:ext>
            </a:extLst>
          </p:cNvPr>
          <p:cNvSpPr/>
          <p:nvPr/>
        </p:nvSpPr>
        <p:spPr bwMode="auto">
          <a:xfrm>
            <a:off x="5327992" y="76978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B237BCDE-D976-0146-BA98-A775199C68AA}"/>
              </a:ext>
            </a:extLst>
          </p:cNvPr>
          <p:cNvSpPr/>
          <p:nvPr/>
        </p:nvSpPr>
        <p:spPr bwMode="auto">
          <a:xfrm>
            <a:off x="582038" y="301698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101DD4C8-45B3-9441-9BC6-5B26400076FD}"/>
              </a:ext>
            </a:extLst>
          </p:cNvPr>
          <p:cNvSpPr/>
          <p:nvPr/>
        </p:nvSpPr>
        <p:spPr bwMode="auto">
          <a:xfrm>
            <a:off x="571755" y="330182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42698F0B-5E80-FA41-BD63-B24B62227827}"/>
              </a:ext>
            </a:extLst>
          </p:cNvPr>
          <p:cNvSpPr/>
          <p:nvPr/>
        </p:nvSpPr>
        <p:spPr bwMode="auto">
          <a:xfrm>
            <a:off x="6618878" y="76019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4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78E97A10-2C49-5645-BABD-18194A781357}"/>
              </a:ext>
            </a:extLst>
          </p:cNvPr>
          <p:cNvSpPr/>
          <p:nvPr/>
        </p:nvSpPr>
        <p:spPr bwMode="auto">
          <a:xfrm>
            <a:off x="6608595" y="104503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5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34A8E28B-68E9-FE4F-BB4A-0F172208880F}"/>
              </a:ext>
            </a:extLst>
          </p:cNvPr>
          <p:cNvSpPr>
            <a:spLocks noChangeAspect="1"/>
          </p:cNvSpPr>
          <p:nvPr/>
        </p:nvSpPr>
        <p:spPr bwMode="auto">
          <a:xfrm>
            <a:off x="6173795" y="3614749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5708585D-AFA6-254A-AD1B-6C9D21AE73AF}"/>
              </a:ext>
            </a:extLst>
          </p:cNvPr>
          <p:cNvSpPr>
            <a:spLocks noChangeAspect="1"/>
          </p:cNvSpPr>
          <p:nvPr/>
        </p:nvSpPr>
        <p:spPr bwMode="auto">
          <a:xfrm>
            <a:off x="6173795" y="5058008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142CCAB-43BE-D74F-B68B-6C08422DB025}"/>
              </a:ext>
            </a:extLst>
          </p:cNvPr>
          <p:cNvSpPr>
            <a:spLocks noChangeAspect="1"/>
          </p:cNvSpPr>
          <p:nvPr/>
        </p:nvSpPr>
        <p:spPr bwMode="auto">
          <a:xfrm>
            <a:off x="6382185" y="3747153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1000" b="1" i="1" dirty="0">
                <a:latin typeface="Trebuchet MS" pitchFamily="34" charset="0"/>
              </a:rPr>
              <a:t>SEARCH</a:t>
            </a: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72C13DE5-E114-8A4B-994A-5C0A01CCADB1}"/>
              </a:ext>
            </a:extLst>
          </p:cNvPr>
          <p:cNvSpPr>
            <a:spLocks noChangeAspect="1"/>
          </p:cNvSpPr>
          <p:nvPr/>
        </p:nvSpPr>
        <p:spPr bwMode="auto">
          <a:xfrm>
            <a:off x="6382185" y="3970297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척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123" name="직선 연결선 7">
            <a:extLst>
              <a:ext uri="{FF2B5EF4-FFF2-40B4-BE49-F238E27FC236}">
                <a16:creationId xmlns:a16="http://schemas.microsoft.com/office/drawing/2014/main" id="{39F0AF57-809D-B540-9FDB-983ED26CBFA8}"/>
              </a:ext>
            </a:extLst>
          </p:cNvPr>
          <p:cNvCxnSpPr/>
          <p:nvPr/>
        </p:nvCxnSpPr>
        <p:spPr>
          <a:xfrm>
            <a:off x="6447594" y="4228268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CB6176A2-2A64-F448-8ADD-F449D8CF4B8D}"/>
              </a:ext>
            </a:extLst>
          </p:cNvPr>
          <p:cNvGrpSpPr/>
          <p:nvPr/>
        </p:nvGrpSpPr>
        <p:grpSpPr>
          <a:xfrm>
            <a:off x="8484285" y="3985037"/>
            <a:ext cx="153733" cy="139254"/>
            <a:chOff x="8192517" y="4007669"/>
            <a:chExt cx="198738" cy="180020"/>
          </a:xfrm>
        </p:grpSpPr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901F8C5-FF39-1049-B3F2-F0A7F852B72C}"/>
                </a:ext>
              </a:extLst>
            </p:cNvPr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6" name="직선 연결선 85">
              <a:extLst>
                <a:ext uri="{FF2B5EF4-FFF2-40B4-BE49-F238E27FC236}">
                  <a16:creationId xmlns:a16="http://schemas.microsoft.com/office/drawing/2014/main" id="{963B6538-8A06-A74A-AB0C-07115C0072C0}"/>
                </a:ext>
              </a:extLst>
            </p:cNvPr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AC6ED19E-F6B2-544C-B96D-5868ED77768C}"/>
              </a:ext>
            </a:extLst>
          </p:cNvPr>
          <p:cNvSpPr>
            <a:spLocks noChangeAspect="1"/>
          </p:cNvSpPr>
          <p:nvPr/>
        </p:nvSpPr>
        <p:spPr bwMode="auto">
          <a:xfrm>
            <a:off x="6382185" y="5251265"/>
            <a:ext cx="1544334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1000" b="1" i="1" dirty="0">
                <a:latin typeface="Trebuchet MS" pitchFamily="34" charset="0"/>
              </a:rPr>
              <a:t>TOP SUGGESTIONS</a:t>
            </a: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091DCC00-F3F0-F242-BBE0-6487B960A693}"/>
              </a:ext>
            </a:extLst>
          </p:cNvPr>
          <p:cNvSpPr>
            <a:spLocks noChangeAspect="1"/>
          </p:cNvSpPr>
          <p:nvPr/>
        </p:nvSpPr>
        <p:spPr bwMode="auto">
          <a:xfrm>
            <a:off x="6382185" y="6281385"/>
            <a:ext cx="987446" cy="124366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en-US" altLang="ko-KR" sz="1000" b="1" i="1" dirty="0">
                <a:latin typeface="Trebuchet MS" pitchFamily="34" charset="0"/>
              </a:rPr>
              <a:t>-&gt; View All</a:t>
            </a: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0731F20C-E0F6-C345-89FC-374FB527ADFE}"/>
              </a:ext>
            </a:extLst>
          </p:cNvPr>
          <p:cNvSpPr>
            <a:spLocks noChangeAspect="1"/>
          </p:cNvSpPr>
          <p:nvPr/>
        </p:nvSpPr>
        <p:spPr bwMode="auto">
          <a:xfrm>
            <a:off x="6382185" y="4266945"/>
            <a:ext cx="2175018" cy="607372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키즈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남성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여성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>
                <a:latin typeface="Trebuchet MS" pitchFamily="34" charset="0"/>
              </a:rPr>
              <a:t>척</a:t>
            </a:r>
            <a:r>
              <a:rPr lang="en-US" altLang="ko-KR" sz="1000" b="1" i="1" dirty="0">
                <a:latin typeface="Trebuchet MS" pitchFamily="34" charset="0"/>
              </a:rPr>
              <a:t> </a:t>
            </a:r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테일러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올스타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43D8B24E-2466-4245-9BEC-8B37453FA768}"/>
              </a:ext>
            </a:extLst>
          </p:cNvPr>
          <p:cNvSpPr>
            <a:spLocks noChangeAspect="1"/>
          </p:cNvSpPr>
          <p:nvPr/>
        </p:nvSpPr>
        <p:spPr bwMode="auto">
          <a:xfrm>
            <a:off x="6214752" y="5670337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cxnSp>
        <p:nvCxnSpPr>
          <p:cNvPr id="138" name="직선 연결선 56">
            <a:extLst>
              <a:ext uri="{FF2B5EF4-FFF2-40B4-BE49-F238E27FC236}">
                <a16:creationId xmlns:a16="http://schemas.microsoft.com/office/drawing/2014/main" id="{E0F86F20-CF88-FE4A-9450-FCC08A33A90D}"/>
              </a:ext>
            </a:extLst>
          </p:cNvPr>
          <p:cNvCxnSpPr/>
          <p:nvPr/>
        </p:nvCxnSpPr>
        <p:spPr bwMode="auto">
          <a:xfrm>
            <a:off x="6203963" y="5623409"/>
            <a:ext cx="640378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39" name="직사각형 152">
            <a:extLst>
              <a:ext uri="{FF2B5EF4-FFF2-40B4-BE49-F238E27FC236}">
                <a16:creationId xmlns:a16="http://schemas.microsoft.com/office/drawing/2014/main" id="{199036E5-27EB-884B-88E9-4165EF52F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3107" y="544731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126px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140" name="직선 연결선 59">
            <a:extLst>
              <a:ext uri="{FF2B5EF4-FFF2-40B4-BE49-F238E27FC236}">
                <a16:creationId xmlns:a16="http://schemas.microsoft.com/office/drawing/2014/main" id="{9C66EADF-06B6-4544-A64A-78EB7647D391}"/>
              </a:ext>
            </a:extLst>
          </p:cNvPr>
          <p:cNvCxnSpPr/>
          <p:nvPr/>
        </p:nvCxnSpPr>
        <p:spPr bwMode="auto">
          <a:xfrm flipV="1">
            <a:off x="6785113" y="5673949"/>
            <a:ext cx="0" cy="582797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41" name="직사각형 152">
            <a:extLst>
              <a:ext uri="{FF2B5EF4-FFF2-40B4-BE49-F238E27FC236}">
                <a16:creationId xmlns:a16="http://schemas.microsoft.com/office/drawing/2014/main" id="{8DF6D759-67AB-EF46-9C61-39B9B07AF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1056" y="567847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158px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2E8112AB-A843-844E-9312-CD0D35E510B7}"/>
              </a:ext>
            </a:extLst>
          </p:cNvPr>
          <p:cNvSpPr>
            <a:spLocks noChangeAspect="1"/>
          </p:cNvSpPr>
          <p:nvPr/>
        </p:nvSpPr>
        <p:spPr bwMode="auto">
          <a:xfrm>
            <a:off x="6875908" y="5670337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C29B2651-0D16-E948-9B33-3E1B03678DB4}"/>
              </a:ext>
            </a:extLst>
          </p:cNvPr>
          <p:cNvSpPr>
            <a:spLocks noChangeAspect="1"/>
          </p:cNvSpPr>
          <p:nvPr/>
        </p:nvSpPr>
        <p:spPr bwMode="auto">
          <a:xfrm>
            <a:off x="7546756" y="5670337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A5D0203B-1563-494E-99E7-C8D40184794A}"/>
              </a:ext>
            </a:extLst>
          </p:cNvPr>
          <p:cNvSpPr>
            <a:spLocks noChangeAspect="1"/>
          </p:cNvSpPr>
          <p:nvPr/>
        </p:nvSpPr>
        <p:spPr bwMode="auto">
          <a:xfrm>
            <a:off x="8207398" y="5670337"/>
            <a:ext cx="629589" cy="58640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Img</a:t>
            </a:r>
          </a:p>
          <a:p>
            <a:pPr algn="ctr" eaLnBrk="0" latinLnBrk="0" hangingPunct="0"/>
            <a:endParaRPr lang="en-US" altLang="ko-KR" sz="6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  <a:p>
            <a:pPr algn="ctr" eaLnBrk="0" latinLnBrk="0" hangingPunct="0"/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406*508(</a:t>
            </a:r>
            <a:r>
              <a:rPr lang="ko-KR" altLang="en-US" sz="600" i="1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원본</a:t>
            </a:r>
            <a:r>
              <a:rPr lang="en-US" altLang="ko-KR" sz="600" i="1" dirty="0">
                <a:solidFill>
                  <a:prstClr val="black">
                    <a:lumMod val="50000"/>
                    <a:lumOff val="50000"/>
                  </a:prstClr>
                </a:solidFill>
                <a:latin typeface="Trebuchet MS" pitchFamily="34" charset="0"/>
              </a:rPr>
              <a:t>)</a:t>
            </a:r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01CFB67E-415B-0C42-9C05-4D269521F485}"/>
              </a:ext>
            </a:extLst>
          </p:cNvPr>
          <p:cNvSpPr/>
          <p:nvPr/>
        </p:nvSpPr>
        <p:spPr bwMode="auto">
          <a:xfrm>
            <a:off x="6312579" y="386261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6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2FC2F177-5603-FE46-B891-8B5B75579EC6}"/>
              </a:ext>
            </a:extLst>
          </p:cNvPr>
          <p:cNvSpPr/>
          <p:nvPr/>
        </p:nvSpPr>
        <p:spPr bwMode="auto">
          <a:xfrm>
            <a:off x="6117465" y="565873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7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64CC38EE-F70A-C944-84DF-D1BDCDF744C1}"/>
              </a:ext>
            </a:extLst>
          </p:cNvPr>
          <p:cNvSpPr/>
          <p:nvPr/>
        </p:nvSpPr>
        <p:spPr>
          <a:xfrm>
            <a:off x="6086968" y="3515737"/>
            <a:ext cx="3009378" cy="3046629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8417930-54D0-6E45-BB4A-0BB50C561D71}"/>
              </a:ext>
            </a:extLst>
          </p:cNvPr>
          <p:cNvSpPr/>
          <p:nvPr/>
        </p:nvSpPr>
        <p:spPr>
          <a:xfrm>
            <a:off x="496096" y="649233"/>
            <a:ext cx="3665223" cy="2294062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0" name="꺾인 연결선[E] 149">
            <a:extLst>
              <a:ext uri="{FF2B5EF4-FFF2-40B4-BE49-F238E27FC236}">
                <a16:creationId xmlns:a16="http://schemas.microsoft.com/office/drawing/2014/main" id="{DCEE22E9-7445-0F49-8CC7-C9411955A714}"/>
              </a:ext>
            </a:extLst>
          </p:cNvPr>
          <p:cNvCxnSpPr>
            <a:stCxn id="148" idx="3"/>
            <a:endCxn id="147" idx="1"/>
          </p:cNvCxnSpPr>
          <p:nvPr/>
        </p:nvCxnSpPr>
        <p:spPr>
          <a:xfrm>
            <a:off x="4161319" y="1796264"/>
            <a:ext cx="1925649" cy="3242788"/>
          </a:xfrm>
          <a:prstGeom prst="bentConnector3">
            <a:avLst>
              <a:gd name="adj1" fmla="val 2709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직사각형 152">
            <a:extLst>
              <a:ext uri="{FF2B5EF4-FFF2-40B4-BE49-F238E27FC236}">
                <a16:creationId xmlns:a16="http://schemas.microsoft.com/office/drawing/2014/main" id="{69C12053-F734-D641-A225-B0766BF29F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3726" y="3319042"/>
            <a:ext cx="1101831" cy="211203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ko-KR" altLang="en-US" sz="900" dirty="0" err="1">
                <a:solidFill>
                  <a:srgbClr val="FF0000"/>
                </a:solidFill>
                <a:latin typeface="Trebuchet MS" pitchFamily="34" charset="0"/>
              </a:rPr>
              <a:t>검색어</a:t>
            </a:r>
            <a:r>
              <a:rPr lang="ko-KR" altLang="en-US" sz="900" dirty="0">
                <a:solidFill>
                  <a:srgbClr val="FF0000"/>
                </a:solidFill>
                <a:latin typeface="Trebuchet MS" pitchFamily="34" charset="0"/>
              </a:rPr>
              <a:t> 입력 시 변화</a:t>
            </a:r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26CD50FB-C4B3-E947-ACB3-011D9021F323}"/>
              </a:ext>
            </a:extLst>
          </p:cNvPr>
          <p:cNvSpPr/>
          <p:nvPr/>
        </p:nvSpPr>
        <p:spPr bwMode="auto">
          <a:xfrm>
            <a:off x="7070519" y="626402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8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159" name="Group 90">
            <a:extLst>
              <a:ext uri="{FF2B5EF4-FFF2-40B4-BE49-F238E27FC236}">
                <a16:creationId xmlns:a16="http://schemas.microsoft.com/office/drawing/2014/main" id="{EA8E5075-D7AE-6447-B1A0-1C9957CEED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776356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F8AEF94D-23E5-F44B-944E-154BA493FA8F}"/>
              </a:ext>
            </a:extLst>
          </p:cNvPr>
          <p:cNvSpPr/>
          <p:nvPr/>
        </p:nvSpPr>
        <p:spPr>
          <a:xfrm>
            <a:off x="6319676" y="4267124"/>
            <a:ext cx="1891018" cy="716816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98AAEBEE-5679-494F-B794-485CFE0755EE}"/>
              </a:ext>
            </a:extLst>
          </p:cNvPr>
          <p:cNvSpPr/>
          <p:nvPr/>
        </p:nvSpPr>
        <p:spPr bwMode="auto">
          <a:xfrm>
            <a:off x="6201026" y="4278211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9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946D9B81-CF07-2041-AD70-69C0A01CC8E0}"/>
              </a:ext>
            </a:extLst>
          </p:cNvPr>
          <p:cNvSpPr/>
          <p:nvPr/>
        </p:nvSpPr>
        <p:spPr>
          <a:xfrm>
            <a:off x="5992890" y="5203932"/>
            <a:ext cx="3009378" cy="1293370"/>
          </a:xfrm>
          <a:prstGeom prst="rect">
            <a:avLst/>
          </a:prstGeom>
          <a:noFill/>
          <a:ln w="31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A7B812D0-2D7D-9049-AAE2-A5EA397F949F}"/>
              </a:ext>
            </a:extLst>
          </p:cNvPr>
          <p:cNvSpPr/>
          <p:nvPr/>
        </p:nvSpPr>
        <p:spPr bwMode="auto">
          <a:xfrm>
            <a:off x="5874239" y="5215018"/>
            <a:ext cx="196712" cy="196712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10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470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73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148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1993860"/>
              </p:ext>
            </p:extLst>
          </p:nvPr>
        </p:nvGraphicFramePr>
        <p:xfrm>
          <a:off x="253508" y="494928"/>
          <a:ext cx="11692431" cy="116993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06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1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370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05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3398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버전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날짜</a:t>
                      </a:r>
                      <a:endParaRPr kumimoji="1" lang="ko-KR" alt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추가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수정 내용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담당자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98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v0.1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2019.09.25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/>
                        <a:t>신규 작성 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987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V0.2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R" sz="900" dirty="0"/>
                        <a:t>2019.09.27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1. </a:t>
                      </a:r>
                      <a:r>
                        <a:rPr lang="ko-KR" altLang="en-US" sz="900" dirty="0" err="1"/>
                        <a:t>검색어</a:t>
                      </a:r>
                      <a:r>
                        <a:rPr lang="ko-KR" altLang="en-US" sz="900" dirty="0"/>
                        <a:t> 없을 시 화면 규칙 정의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ko-KR" altLang="en-US" sz="900" dirty="0" err="1"/>
                        <a:t>홍태원</a:t>
                      </a:r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2. Tile </a:t>
                      </a:r>
                      <a:r>
                        <a:rPr lang="ko-KR" altLang="en-US" sz="900" dirty="0"/>
                        <a:t>영역 </a:t>
                      </a:r>
                      <a:r>
                        <a:rPr lang="en-US" altLang="ko-KR" sz="900" dirty="0"/>
                        <a:t>: SC </a:t>
                      </a:r>
                      <a:r>
                        <a:rPr lang="ko-KR" altLang="en-US" sz="900" dirty="0"/>
                        <a:t>아이템으로 구성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987"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3. </a:t>
                      </a:r>
                      <a:r>
                        <a:rPr lang="ko-KR" altLang="en-US" sz="900" dirty="0"/>
                        <a:t>검색 타이틀 </a:t>
                      </a:r>
                      <a:r>
                        <a:rPr lang="en-US" altLang="ko-KR" sz="900" dirty="0"/>
                        <a:t>: </a:t>
                      </a:r>
                      <a:r>
                        <a:rPr lang="ko-KR" altLang="en-US" sz="900" dirty="0"/>
                        <a:t>국문으로 수정</a:t>
                      </a:r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R" altLang="en-US" sz="900" dirty="0"/>
                    </a:p>
                  </a:txBody>
                  <a:tcPr marL="99060" marR="99060" anchor="ctr" horzOverflow="overflow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1005628"/>
                  </a:ext>
                </a:extLst>
              </a:tr>
            </a:tbl>
          </a:graphicData>
        </a:graphic>
      </p:graphicFrame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46911"/>
          </a:xfrm>
        </p:spPr>
        <p:txBody>
          <a:bodyPr/>
          <a:lstStyle/>
          <a:p>
            <a:pPr algn="l" rtl="0" fontAlgn="auto" latinLnBrk="1"/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Revision History</a:t>
            </a:r>
            <a:endParaRPr lang="ko-KR" altLang="ko-KR">
              <a:effectLst/>
              <a:latin typeface="+mn-ea"/>
              <a:ea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4EDBD1-CADE-874E-8F86-E40FF8307CFB}"/>
              </a:ext>
            </a:extLst>
          </p:cNvPr>
          <p:cNvSpPr/>
          <p:nvPr/>
        </p:nvSpPr>
        <p:spPr>
          <a:xfrm>
            <a:off x="2495600" y="1896956"/>
            <a:ext cx="3704121" cy="15320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/>
              <a:t>2019.11.29(</a:t>
            </a:r>
            <a:r>
              <a:rPr lang="ko-KR" altLang="en-US" sz="1000" dirty="0"/>
              <a:t>금</a:t>
            </a:r>
            <a:r>
              <a:rPr lang="en-US" altLang="ko-KR" sz="1000" dirty="0"/>
              <a:t>)</a:t>
            </a:r>
          </a:p>
          <a:p>
            <a:endParaRPr lang="en-US" altLang="ko-KR" sz="1000" dirty="0"/>
          </a:p>
          <a:p>
            <a:r>
              <a:rPr lang="ko-KR" altLang="en-US" sz="1000" dirty="0"/>
              <a:t>검색</a:t>
            </a:r>
            <a:endParaRPr lang="en-US" altLang="ko-KR" sz="1000" dirty="0"/>
          </a:p>
          <a:p>
            <a:r>
              <a:rPr kumimoji="1" lang="en-US" altLang="ko-KR" sz="1000" dirty="0"/>
              <a:t>1</a:t>
            </a:r>
            <a:r>
              <a:rPr lang="ko-KR" altLang="en-US" sz="1000" dirty="0"/>
              <a:t>안 </a:t>
            </a:r>
            <a:r>
              <a:rPr lang="en-US" altLang="ko-KR" sz="1000" dirty="0"/>
              <a:t>:</a:t>
            </a:r>
            <a:r>
              <a:rPr lang="ko-KR" altLang="en-US" sz="1000" dirty="0"/>
              <a:t> 상품명만 검색</a:t>
            </a:r>
            <a:endParaRPr lang="en-US" altLang="ko-KR" sz="1000" dirty="0"/>
          </a:p>
          <a:p>
            <a:r>
              <a:rPr kumimoji="1" lang="en-US" altLang="ko-KR" sz="1000" dirty="0"/>
              <a:t>2</a:t>
            </a:r>
            <a:r>
              <a:rPr kumimoji="1" lang="ko-KR" altLang="en-US" sz="1000" dirty="0"/>
              <a:t>안 </a:t>
            </a:r>
            <a:r>
              <a:rPr kumimoji="1" lang="en-US" altLang="ko-KR" sz="1000" dirty="0"/>
              <a:t>:</a:t>
            </a:r>
            <a:r>
              <a:rPr kumimoji="1" lang="ko-KR" altLang="en-US" sz="1000" dirty="0"/>
              <a:t> </a:t>
            </a:r>
            <a:r>
              <a:rPr kumimoji="1" lang="ko-KR" altLang="en-US" sz="1000" dirty="0" err="1"/>
              <a:t>압둘</a:t>
            </a:r>
            <a:r>
              <a:rPr kumimoji="1" lang="ko-KR" altLang="en-US" sz="1000" dirty="0"/>
              <a:t> </a:t>
            </a:r>
            <a:r>
              <a:rPr kumimoji="1" lang="ko-KR" altLang="en-US" sz="1000" dirty="0" err="1"/>
              <a:t>분석완료</a:t>
            </a:r>
            <a:r>
              <a:rPr kumimoji="1" lang="ko-KR" altLang="en-US" sz="1000" dirty="0"/>
              <a:t> 후 가능 시 카테고리 검색까지 가능</a:t>
            </a:r>
            <a:endParaRPr kumimoji="1" lang="en-US" altLang="ko-KR" sz="1000" dirty="0"/>
          </a:p>
          <a:p>
            <a:endParaRPr lang="en-US" altLang="ko-KR" sz="1000" dirty="0"/>
          </a:p>
          <a:p>
            <a:r>
              <a:rPr kumimoji="1" lang="en-US" altLang="ko-KR" sz="1000" dirty="0"/>
              <a:t>1</a:t>
            </a:r>
            <a:r>
              <a:rPr kumimoji="1" lang="ko-KR" altLang="en-US" sz="1000" dirty="0"/>
              <a:t>안으로 갈 경우는 설계 내 </a:t>
            </a:r>
            <a:r>
              <a:rPr kumimoji="1" lang="en-US" altLang="ko-KR" sz="1000" dirty="0"/>
              <a:t>‘</a:t>
            </a:r>
            <a:r>
              <a:rPr kumimoji="1" lang="ko-KR" altLang="en-US" sz="1000" dirty="0"/>
              <a:t>상품명</a:t>
            </a:r>
            <a:r>
              <a:rPr kumimoji="1" lang="en-US" altLang="ko-KR" sz="1000" dirty="0"/>
              <a:t>’</a:t>
            </a:r>
            <a:r>
              <a:rPr lang="ko-KR" altLang="en-US" sz="1000" dirty="0" err="1"/>
              <a:t>으로</a:t>
            </a:r>
            <a:r>
              <a:rPr lang="ko-KR" altLang="en-US" sz="1000" dirty="0"/>
              <a:t> 검색 부분 업데이트 후 </a:t>
            </a:r>
            <a:r>
              <a:rPr lang="ko-KR" altLang="en-US" sz="1000" dirty="0" err="1"/>
              <a:t>강수재</a:t>
            </a:r>
            <a:r>
              <a:rPr lang="ko-KR" altLang="en-US" sz="1000" dirty="0"/>
              <a:t> </a:t>
            </a:r>
            <a:r>
              <a:rPr lang="en-US" altLang="ko-KR" sz="1000" dirty="0"/>
              <a:t>K </a:t>
            </a:r>
            <a:r>
              <a:rPr lang="ko-KR" altLang="en-US" sz="1000" dirty="0"/>
              <a:t>공유 필요</a:t>
            </a:r>
            <a:r>
              <a:rPr lang="en-US" altLang="ko-KR" sz="1000" dirty="0"/>
              <a:t>(</a:t>
            </a:r>
            <a:r>
              <a:rPr lang="ko-KR" altLang="en-US" sz="1000" dirty="0" err="1"/>
              <a:t>요청자</a:t>
            </a:r>
            <a:r>
              <a:rPr lang="ko-KR" altLang="en-US" sz="1000" dirty="0"/>
              <a:t> </a:t>
            </a:r>
            <a:r>
              <a:rPr lang="en-US" altLang="ko-KR" sz="1000" dirty="0"/>
              <a:t>:</a:t>
            </a:r>
            <a:r>
              <a:rPr lang="ko-KR" altLang="en-US" sz="1000" dirty="0"/>
              <a:t> 브라이언</a:t>
            </a:r>
            <a:r>
              <a:rPr lang="en-US" altLang="ko-KR" sz="1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5550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3" name="제목 1"/>
          <p:cNvSpPr txBox="1">
            <a:spLocks/>
          </p:cNvSpPr>
          <p:nvPr/>
        </p:nvSpPr>
        <p:spPr>
          <a:xfrm>
            <a:off x="379674" y="666373"/>
            <a:ext cx="2318184" cy="3534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kumimoji="0" lang="en-US" altLang="ko-KR" sz="1200" b="1" dirty="0">
                <a:solidFill>
                  <a:schemeClr val="bg1"/>
                </a:solidFill>
                <a:latin typeface="+mn-ea"/>
                <a:ea typeface="+mn-ea"/>
                <a:cs typeface="+mn-cs"/>
              </a:rPr>
              <a:t>Layout</a:t>
            </a:r>
            <a:endParaRPr kumimoji="0" lang="ko-KR" altLang="ko-KR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graphicFrame>
        <p:nvGraphicFramePr>
          <p:cNvPr id="55" name="Group 90">
            <a:extLst>
              <a:ext uri="{FF2B5EF4-FFF2-40B4-BE49-F238E27FC236}">
                <a16:creationId xmlns:a16="http://schemas.microsoft.com/office/drawing/2014/main" id="{60A7B748-1356-9B43-9A67-D4C123705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330589"/>
              </p:ext>
            </p:extLst>
          </p:nvPr>
        </p:nvGraphicFramePr>
        <p:xfrm>
          <a:off x="9269501" y="558055"/>
          <a:ext cx="2676438" cy="1097280"/>
        </p:xfrm>
        <a:graphic>
          <a:graphicData uri="http://schemas.openxmlformats.org/drawingml/2006/table">
            <a:tbl>
              <a:tblPr/>
              <a:tblGrid>
                <a:gridCol w="2918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45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516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고정 컨텐츠 노출 영역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text, link)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- Corner Tile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로 관리하는 영역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X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- SC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아이템으로 구성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(PC, MC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공통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77EC0C15-2918-D14D-94F3-DE1712F03109}"/>
              </a:ext>
            </a:extLst>
          </p:cNvPr>
          <p:cNvSpPr>
            <a:spLocks noChangeAspect="1"/>
          </p:cNvSpPr>
          <p:nvPr/>
        </p:nvSpPr>
        <p:spPr bwMode="auto">
          <a:xfrm>
            <a:off x="1664301" y="2367850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3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31423DED-389A-5448-A349-C9C78F89A50E}"/>
              </a:ext>
            </a:extLst>
          </p:cNvPr>
          <p:cNvSpPr>
            <a:spLocks noChangeAspect="1"/>
          </p:cNvSpPr>
          <p:nvPr/>
        </p:nvSpPr>
        <p:spPr bwMode="auto">
          <a:xfrm>
            <a:off x="3304232" y="2025021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4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7E1CCB1-F4B9-934C-926E-22A5D47C8C21}"/>
              </a:ext>
            </a:extLst>
          </p:cNvPr>
          <p:cNvSpPr>
            <a:spLocks noChangeAspect="1"/>
          </p:cNvSpPr>
          <p:nvPr/>
        </p:nvSpPr>
        <p:spPr bwMode="auto">
          <a:xfrm>
            <a:off x="3304232" y="2802589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5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0CB7115-2000-314B-825B-EB582064EF72}"/>
              </a:ext>
            </a:extLst>
          </p:cNvPr>
          <p:cNvSpPr>
            <a:spLocks noChangeAspect="1"/>
          </p:cNvSpPr>
          <p:nvPr/>
        </p:nvSpPr>
        <p:spPr bwMode="auto">
          <a:xfrm>
            <a:off x="1664301" y="3503313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6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C745A50C-10DD-3648-B273-A626BB1CBCF0}"/>
              </a:ext>
            </a:extLst>
          </p:cNvPr>
          <p:cNvSpPr>
            <a:spLocks noChangeAspect="1"/>
          </p:cNvSpPr>
          <p:nvPr/>
        </p:nvSpPr>
        <p:spPr bwMode="auto">
          <a:xfrm>
            <a:off x="1664301" y="4256462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7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7DC2EEE7-92D7-3E43-A13E-F95B267E2897}"/>
              </a:ext>
            </a:extLst>
          </p:cNvPr>
          <p:cNvSpPr>
            <a:spLocks noChangeAspect="1"/>
          </p:cNvSpPr>
          <p:nvPr/>
        </p:nvSpPr>
        <p:spPr bwMode="auto">
          <a:xfrm>
            <a:off x="3304232" y="3862658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8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EBDA9928-2DE4-ED4D-BCEA-0CBB721C150D}"/>
              </a:ext>
            </a:extLst>
          </p:cNvPr>
          <p:cNvSpPr>
            <a:spLocks noChangeAspect="1"/>
          </p:cNvSpPr>
          <p:nvPr/>
        </p:nvSpPr>
        <p:spPr bwMode="auto">
          <a:xfrm>
            <a:off x="4840242" y="2692663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1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79158701-FA31-5B46-9DAB-8F238B9EA65D}"/>
              </a:ext>
            </a:extLst>
          </p:cNvPr>
          <p:cNvSpPr>
            <a:spLocks noChangeAspect="1"/>
          </p:cNvSpPr>
          <p:nvPr/>
        </p:nvSpPr>
        <p:spPr bwMode="auto">
          <a:xfrm>
            <a:off x="4764240" y="4404900"/>
            <a:ext cx="413086" cy="4222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2000" b="1" i="1" dirty="0">
                <a:solidFill>
                  <a:srgbClr val="00B0F0"/>
                </a:solidFill>
                <a:latin typeface="Trebuchet MS" pitchFamily="34" charset="0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F2A6309-473B-D24C-A9B0-93C331702FB7}"/>
              </a:ext>
            </a:extLst>
          </p:cNvPr>
          <p:cNvSpPr/>
          <p:nvPr/>
        </p:nvSpPr>
        <p:spPr>
          <a:xfrm>
            <a:off x="1261824" y="1563274"/>
            <a:ext cx="3529029" cy="339168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162199E7-0AAD-514F-9288-91FD38E67A29}"/>
              </a:ext>
            </a:extLst>
          </p:cNvPr>
          <p:cNvSpPr/>
          <p:nvPr/>
        </p:nvSpPr>
        <p:spPr bwMode="auto">
          <a:xfrm>
            <a:off x="1212435" y="152341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70" name="Group 90">
            <a:extLst>
              <a:ext uri="{FF2B5EF4-FFF2-40B4-BE49-F238E27FC236}">
                <a16:creationId xmlns:a16="http://schemas.microsoft.com/office/drawing/2014/main" id="{5995C04B-DE59-D642-9A80-8E8B4323A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3978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graphicFrame>
        <p:nvGraphicFramePr>
          <p:cNvPr id="58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839542"/>
              </p:ext>
            </p:extLst>
          </p:nvPr>
        </p:nvGraphicFramePr>
        <p:xfrm>
          <a:off x="9269501" y="558055"/>
          <a:ext cx="2676438" cy="1296212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401618"/>
                  </a:ext>
                </a:extLst>
              </a:tr>
              <a:tr h="1670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information_badge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hover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이벤트 및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text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 SHOP NOW)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Default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7385464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1663479" y="1920143"/>
            <a:ext cx="536595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Chuck 70</a:t>
            </a:r>
            <a:endParaRPr kumimoji="0" lang="ko-KR" altLang="ko-KR" sz="6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1652375" y="2887242"/>
            <a:ext cx="1087213" cy="353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14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SHOP</a:t>
            </a:r>
          </a:p>
          <a:p>
            <a:pPr algn="l" fontAlgn="auto">
              <a:spcAft>
                <a:spcPts val="0"/>
              </a:spcAft>
            </a:pPr>
            <a:r>
              <a:rPr kumimoji="0" lang="en-US" altLang="ko-KR" sz="14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CHUCK 70</a:t>
            </a:r>
            <a:endParaRPr kumimoji="0" lang="ko-KR" altLang="ko-KR" sz="1400" b="1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69" name="타원 68"/>
          <p:cNvSpPr/>
          <p:nvPr/>
        </p:nvSpPr>
        <p:spPr bwMode="auto">
          <a:xfrm>
            <a:off x="2089848" y="185235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99" name="타원 98"/>
          <p:cNvSpPr/>
          <p:nvPr/>
        </p:nvSpPr>
        <p:spPr bwMode="auto">
          <a:xfrm>
            <a:off x="2155842" y="278488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100" name="타원 99"/>
          <p:cNvSpPr/>
          <p:nvPr/>
        </p:nvSpPr>
        <p:spPr bwMode="auto">
          <a:xfrm>
            <a:off x="1524749" y="222255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9" name="Group 90">
            <a:extLst>
              <a:ext uri="{FF2B5EF4-FFF2-40B4-BE49-F238E27FC236}">
                <a16:creationId xmlns:a16="http://schemas.microsoft.com/office/drawing/2014/main" id="{5F958876-5FF5-3646-9BD6-1EEE94C413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644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graphicFrame>
        <p:nvGraphicFramePr>
          <p:cNvPr id="58" name="Group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16678"/>
              </p:ext>
            </p:extLst>
          </p:nvPr>
        </p:nvGraphicFramePr>
        <p:xfrm>
          <a:off x="9269501" y="558055"/>
          <a:ext cx="2676438" cy="10515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0296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link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697212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3245272" y="1897700"/>
            <a:ext cx="1391977" cy="2762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9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BEST SELLERS</a:t>
            </a:r>
            <a:endParaRPr kumimoji="0" lang="ko-KR" altLang="ko-KR" sz="900" b="1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3239974" y="2184069"/>
            <a:ext cx="1391977" cy="13912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-&gt; Shop Now</a:t>
            </a:r>
          </a:p>
        </p:txBody>
      </p:sp>
      <p:sp>
        <p:nvSpPr>
          <p:cNvPr id="59" name="타원 58"/>
          <p:cNvSpPr/>
          <p:nvPr/>
        </p:nvSpPr>
        <p:spPr bwMode="auto">
          <a:xfrm>
            <a:off x="4098905" y="192244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/>
          <p:cNvSpPr/>
          <p:nvPr/>
        </p:nvSpPr>
        <p:spPr bwMode="auto">
          <a:xfrm>
            <a:off x="3784794" y="218947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61" name="Group 90">
            <a:extLst>
              <a:ext uri="{FF2B5EF4-FFF2-40B4-BE49-F238E27FC236}">
                <a16:creationId xmlns:a16="http://schemas.microsoft.com/office/drawing/2014/main" id="{55939B32-5FA7-3C44-A963-C60689D30F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81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2580462"/>
            <a:ext cx="1571407" cy="71352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3201929" y="2623453"/>
            <a:ext cx="536595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Slip-Ons</a:t>
            </a:r>
            <a:endParaRPr kumimoji="0" lang="ko-KR" altLang="ko-KR" sz="6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3211912" y="2930988"/>
            <a:ext cx="962132" cy="353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12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SHOP</a:t>
            </a:r>
          </a:p>
          <a:p>
            <a:pPr algn="l" fontAlgn="auto">
              <a:spcAft>
                <a:spcPts val="0"/>
              </a:spcAft>
            </a:pPr>
            <a:r>
              <a:rPr kumimoji="0" lang="en-US" altLang="ko-KR" sz="12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SLIP-ONS</a:t>
            </a:r>
            <a:endParaRPr kumimoji="0" lang="ko-KR" altLang="ko-KR" sz="1200" b="1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9" name="타원 58"/>
          <p:cNvSpPr/>
          <p:nvPr/>
        </p:nvSpPr>
        <p:spPr bwMode="auto">
          <a:xfrm>
            <a:off x="3628298" y="2555668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/>
          <p:cNvSpPr/>
          <p:nvPr/>
        </p:nvSpPr>
        <p:spPr bwMode="auto">
          <a:xfrm>
            <a:off x="3178324" y="290619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1" name="타원 60"/>
          <p:cNvSpPr/>
          <p:nvPr/>
        </p:nvSpPr>
        <p:spPr bwMode="auto">
          <a:xfrm>
            <a:off x="4700577" y="2525336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62" name="Group 90">
            <a:extLst>
              <a:ext uri="{FF2B5EF4-FFF2-40B4-BE49-F238E27FC236}">
                <a16:creationId xmlns:a16="http://schemas.microsoft.com/office/drawing/2014/main" id="{FCCEC0AE-D4C9-B749-ACDF-1CC55D7337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15316"/>
              </p:ext>
            </p:extLst>
          </p:nvPr>
        </p:nvGraphicFramePr>
        <p:xfrm>
          <a:off x="9269501" y="558055"/>
          <a:ext cx="2676438" cy="10515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0296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link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217733"/>
                  </a:ext>
                </a:extLst>
              </a:tr>
            </a:tbl>
          </a:graphicData>
        </a:graphic>
      </p:graphicFrame>
      <p:graphicFrame>
        <p:nvGraphicFramePr>
          <p:cNvPr id="65" name="Group 90">
            <a:extLst>
              <a:ext uri="{FF2B5EF4-FFF2-40B4-BE49-F238E27FC236}">
                <a16:creationId xmlns:a16="http://schemas.microsoft.com/office/drawing/2014/main" id="{65A73999-EF5B-C34F-8011-67902931A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7775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1617443" y="3298163"/>
            <a:ext cx="1391977" cy="2762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9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Have a question?</a:t>
            </a:r>
            <a:endParaRPr kumimoji="0" lang="ko-KR" altLang="ko-KR" sz="9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1612145" y="3584532"/>
            <a:ext cx="1391977" cy="13912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-&gt; Check our FAQs</a:t>
            </a:r>
          </a:p>
        </p:txBody>
      </p:sp>
      <p:sp>
        <p:nvSpPr>
          <p:cNvPr id="59" name="타원 58"/>
          <p:cNvSpPr/>
          <p:nvPr/>
        </p:nvSpPr>
        <p:spPr bwMode="auto">
          <a:xfrm>
            <a:off x="2625468" y="3287097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/>
          <p:cNvSpPr/>
          <p:nvPr/>
        </p:nvSpPr>
        <p:spPr bwMode="auto">
          <a:xfrm>
            <a:off x="2356933" y="3539309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62" name="Group 90">
            <a:extLst>
              <a:ext uri="{FF2B5EF4-FFF2-40B4-BE49-F238E27FC236}">
                <a16:creationId xmlns:a16="http://schemas.microsoft.com/office/drawing/2014/main" id="{605392AC-4170-4242-9C5D-94829A632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120687"/>
              </p:ext>
            </p:extLst>
          </p:nvPr>
        </p:nvGraphicFramePr>
        <p:xfrm>
          <a:off x="9269501" y="558055"/>
          <a:ext cx="2676438" cy="10515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0296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Text link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7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7319249"/>
                  </a:ext>
                </a:extLst>
              </a:tr>
            </a:tbl>
          </a:graphicData>
        </a:graphic>
      </p:graphicFrame>
      <p:graphicFrame>
        <p:nvGraphicFramePr>
          <p:cNvPr id="65" name="Group 90">
            <a:extLst>
              <a:ext uri="{FF2B5EF4-FFF2-40B4-BE49-F238E27FC236}">
                <a16:creationId xmlns:a16="http://schemas.microsoft.com/office/drawing/2014/main" id="{E97CDFE7-3BB1-5940-A326-C554F57666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18842"/>
              </p:ext>
            </p:extLst>
          </p:nvPr>
        </p:nvGraphicFramePr>
        <p:xfrm>
          <a:off x="11001125" y="171132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527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1640118" y="4023611"/>
            <a:ext cx="720467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Classic Chuck</a:t>
            </a:r>
            <a:endParaRPr kumimoji="0" lang="ko-KR" altLang="ko-KR" sz="6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1650101" y="4331146"/>
            <a:ext cx="1362220" cy="353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12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SHOP</a:t>
            </a:r>
          </a:p>
          <a:p>
            <a:pPr algn="l" fontAlgn="auto">
              <a:spcAft>
                <a:spcPts val="0"/>
              </a:spcAft>
            </a:pPr>
            <a:r>
              <a:rPr kumimoji="0" lang="en-US" altLang="ko-KR" sz="12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CLASSIC CHUCK</a:t>
            </a:r>
            <a:endParaRPr kumimoji="0" lang="ko-KR" altLang="ko-KR" sz="1200" b="1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9" name="타원 58"/>
          <p:cNvSpPr/>
          <p:nvPr/>
        </p:nvSpPr>
        <p:spPr bwMode="auto">
          <a:xfrm>
            <a:off x="2165805" y="3939153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/>
          <p:cNvSpPr/>
          <p:nvPr/>
        </p:nvSpPr>
        <p:spPr bwMode="auto">
          <a:xfrm>
            <a:off x="1616513" y="430635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1" name="타원 60"/>
          <p:cNvSpPr/>
          <p:nvPr/>
        </p:nvSpPr>
        <p:spPr bwMode="auto">
          <a:xfrm>
            <a:off x="3138766" y="392549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8" name="Group 90">
            <a:extLst>
              <a:ext uri="{FF2B5EF4-FFF2-40B4-BE49-F238E27FC236}">
                <a16:creationId xmlns:a16="http://schemas.microsoft.com/office/drawing/2014/main" id="{EF1EB08F-D07D-6544-877E-8F5FFA98E6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564566"/>
              </p:ext>
            </p:extLst>
          </p:nvPr>
        </p:nvGraphicFramePr>
        <p:xfrm>
          <a:off x="9269501" y="558055"/>
          <a:ext cx="2676438" cy="1280160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98425" marR="0" lvl="0" indent="-98425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2701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information_badge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hover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이벤트 및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text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 SHOP NOW)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Default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155966"/>
                  </a:ext>
                </a:extLst>
              </a:tr>
            </a:tbl>
          </a:graphicData>
        </a:graphic>
      </p:graphicFrame>
      <p:graphicFrame>
        <p:nvGraphicFramePr>
          <p:cNvPr id="65" name="Group 90">
            <a:extLst>
              <a:ext uri="{FF2B5EF4-FFF2-40B4-BE49-F238E27FC236}">
                <a16:creationId xmlns:a16="http://schemas.microsoft.com/office/drawing/2014/main" id="{D864D9BC-3A5C-D045-87A0-6EE8A332DF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501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>
            <a:spLocks noChangeAspect="1"/>
          </p:cNvSpPr>
          <p:nvPr/>
        </p:nvSpPr>
        <p:spPr bwMode="auto">
          <a:xfrm>
            <a:off x="246063" y="548680"/>
            <a:ext cx="8856462" cy="603711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2177" tIns="61089" rIns="122177" bIns="61089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b="1">
              <a:solidFill>
                <a:prstClr val="black"/>
              </a:solidFill>
              <a:latin typeface="Trebuchet MS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063" y="67427"/>
            <a:ext cx="11699205" cy="353456"/>
          </a:xfrm>
        </p:spPr>
        <p:txBody>
          <a:bodyPr/>
          <a:lstStyle/>
          <a:p>
            <a:pPr algn="l" rtl="0" fontAlgn="auto" latinLnBrk="1"/>
            <a:r>
              <a:rPr lang="en-US" altLang="ko-KR" sz="1200" b="1" dirty="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Header Search Dropdown</a:t>
            </a:r>
            <a:r>
              <a:rPr lang="en-US" altLang="ko-KR" sz="1200" b="1" kern="1200" dirty="0">
                <a:solidFill>
                  <a:srgbClr val="000000"/>
                </a:solidFill>
                <a:effectLst/>
                <a:latin typeface="+mn-ea"/>
                <a:ea typeface="+mn-ea"/>
                <a:cs typeface="+mn-cs"/>
              </a:rPr>
              <a:t>(PC)</a:t>
            </a:r>
            <a:endParaRPr lang="ko-KR" altLang="ko-KR" dirty="0">
              <a:effectLst/>
              <a:latin typeface="+mn-ea"/>
              <a:ea typeface="+mn-ea"/>
            </a:endParaRPr>
          </a:p>
        </p:txBody>
      </p:sp>
      <p:sp>
        <p:nvSpPr>
          <p:cNvPr id="20" name="직사각형 19"/>
          <p:cNvSpPr>
            <a:spLocks noChangeAspect="1"/>
          </p:cNvSpPr>
          <p:nvPr/>
        </p:nvSpPr>
        <p:spPr bwMode="auto">
          <a:xfrm>
            <a:off x="1640504" y="1875991"/>
            <a:ext cx="5850651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16" name="직선 연결선 15"/>
          <p:cNvCxnSpPr/>
          <p:nvPr/>
        </p:nvCxnSpPr>
        <p:spPr bwMode="auto">
          <a:xfrm>
            <a:off x="1640504" y="1764710"/>
            <a:ext cx="5850651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17" name="직선 연결선 16"/>
          <p:cNvCxnSpPr/>
          <p:nvPr/>
        </p:nvCxnSpPr>
        <p:spPr bwMode="auto">
          <a:xfrm flipV="1">
            <a:off x="7626170" y="1873859"/>
            <a:ext cx="0" cy="284825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8" name="직사각형 152"/>
          <p:cNvSpPr>
            <a:spLocks noChangeArrowheads="1"/>
          </p:cNvSpPr>
          <p:nvPr/>
        </p:nvSpPr>
        <p:spPr bwMode="auto">
          <a:xfrm>
            <a:off x="4475820" y="1570291"/>
            <a:ext cx="399716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1440px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8" name="직사각형 152"/>
          <p:cNvSpPr>
            <a:spLocks noChangeArrowheads="1"/>
          </p:cNvSpPr>
          <p:nvPr/>
        </p:nvSpPr>
        <p:spPr bwMode="auto">
          <a:xfrm>
            <a:off x="7670951" y="346932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739px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36" name="직사각형 35"/>
          <p:cNvSpPr>
            <a:spLocks noChangeAspect="1"/>
          </p:cNvSpPr>
          <p:nvPr/>
        </p:nvSpPr>
        <p:spPr bwMode="auto">
          <a:xfrm>
            <a:off x="1640503" y="1875991"/>
            <a:ext cx="3146583" cy="2838976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63" name="직사각형 62"/>
          <p:cNvSpPr>
            <a:spLocks noChangeAspect="1"/>
          </p:cNvSpPr>
          <p:nvPr/>
        </p:nvSpPr>
        <p:spPr bwMode="auto">
          <a:xfrm>
            <a:off x="4787086" y="1875991"/>
            <a:ext cx="2704069" cy="1425842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 flipV="1">
            <a:off x="7337470" y="1873859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34" name="직사각형 33"/>
          <p:cNvSpPr>
            <a:spLocks noChangeAspect="1"/>
          </p:cNvSpPr>
          <p:nvPr/>
        </p:nvSpPr>
        <p:spPr bwMode="auto">
          <a:xfrm>
            <a:off x="1640502" y="1880850"/>
            <a:ext cx="157517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35" name="직사각형 34"/>
          <p:cNvSpPr>
            <a:spLocks noChangeAspect="1"/>
          </p:cNvSpPr>
          <p:nvPr/>
        </p:nvSpPr>
        <p:spPr bwMode="auto">
          <a:xfrm>
            <a:off x="3215679" y="1880850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44" name="직선 연결선 43"/>
          <p:cNvCxnSpPr/>
          <p:nvPr/>
        </p:nvCxnSpPr>
        <p:spPr bwMode="auto">
          <a:xfrm>
            <a:off x="1640504" y="2098097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5" name="직사각형 152"/>
          <p:cNvSpPr>
            <a:spLocks noChangeArrowheads="1"/>
          </p:cNvSpPr>
          <p:nvPr/>
        </p:nvSpPr>
        <p:spPr bwMode="auto">
          <a:xfrm>
            <a:off x="2228232" y="190367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 bwMode="auto">
          <a:xfrm flipV="1">
            <a:off x="3080665" y="1903679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47" name="직사각형 152"/>
          <p:cNvSpPr>
            <a:spLocks noChangeArrowheads="1"/>
          </p:cNvSpPr>
          <p:nvPr/>
        </p:nvSpPr>
        <p:spPr bwMode="auto">
          <a:xfrm>
            <a:off x="2697858" y="248951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49" name="직사각형 48"/>
          <p:cNvSpPr>
            <a:spLocks noChangeAspect="1"/>
          </p:cNvSpPr>
          <p:nvPr/>
        </p:nvSpPr>
        <p:spPr bwMode="auto">
          <a:xfrm>
            <a:off x="3215679" y="1873860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50" name="직사각형 49"/>
          <p:cNvSpPr>
            <a:spLocks noChangeAspect="1"/>
          </p:cNvSpPr>
          <p:nvPr/>
        </p:nvSpPr>
        <p:spPr bwMode="auto">
          <a:xfrm>
            <a:off x="3215679" y="2583923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51" name="직선 연결선 50"/>
          <p:cNvCxnSpPr/>
          <p:nvPr/>
        </p:nvCxnSpPr>
        <p:spPr bwMode="auto">
          <a:xfrm>
            <a:off x="3215678" y="2796475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2" name="직사각형 152"/>
          <p:cNvSpPr>
            <a:spLocks noChangeArrowheads="1"/>
          </p:cNvSpPr>
          <p:nvPr/>
        </p:nvSpPr>
        <p:spPr bwMode="auto">
          <a:xfrm>
            <a:off x="3803406" y="2602056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53" name="직선 연결선 52"/>
          <p:cNvCxnSpPr/>
          <p:nvPr/>
        </p:nvCxnSpPr>
        <p:spPr bwMode="auto">
          <a:xfrm flipV="1">
            <a:off x="4670544" y="2587147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54" name="직사각형 152"/>
          <p:cNvSpPr>
            <a:spLocks noChangeArrowheads="1"/>
          </p:cNvSpPr>
          <p:nvPr/>
        </p:nvSpPr>
        <p:spPr bwMode="auto">
          <a:xfrm>
            <a:off x="4298850" y="2870998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1" name="직사각형 70"/>
          <p:cNvSpPr>
            <a:spLocks noChangeAspect="1"/>
          </p:cNvSpPr>
          <p:nvPr/>
        </p:nvSpPr>
        <p:spPr bwMode="auto">
          <a:xfrm>
            <a:off x="1641737" y="3304596"/>
            <a:ext cx="1571407" cy="1413135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2" name="직사각형 71"/>
          <p:cNvSpPr>
            <a:spLocks noChangeAspect="1"/>
          </p:cNvSpPr>
          <p:nvPr/>
        </p:nvSpPr>
        <p:spPr bwMode="auto">
          <a:xfrm>
            <a:off x="1641737" y="3297606"/>
            <a:ext cx="1571407" cy="710063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73" name="직사각형 72"/>
          <p:cNvSpPr>
            <a:spLocks noChangeAspect="1"/>
          </p:cNvSpPr>
          <p:nvPr/>
        </p:nvSpPr>
        <p:spPr bwMode="auto">
          <a:xfrm>
            <a:off x="1641737" y="4007669"/>
            <a:ext cx="1571407" cy="710759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4" name="직선 연결선 73"/>
          <p:cNvCxnSpPr/>
          <p:nvPr/>
        </p:nvCxnSpPr>
        <p:spPr bwMode="auto">
          <a:xfrm>
            <a:off x="1641736" y="4220221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5" name="직사각형 152"/>
          <p:cNvSpPr>
            <a:spLocks noChangeArrowheads="1"/>
          </p:cNvSpPr>
          <p:nvPr/>
        </p:nvSpPr>
        <p:spPr bwMode="auto">
          <a:xfrm>
            <a:off x="2229464" y="402580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76" name="직선 연결선 75"/>
          <p:cNvCxnSpPr/>
          <p:nvPr/>
        </p:nvCxnSpPr>
        <p:spPr bwMode="auto">
          <a:xfrm flipV="1">
            <a:off x="3096602" y="4010893"/>
            <a:ext cx="0" cy="706838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77" name="직사각형 152"/>
          <p:cNvSpPr>
            <a:spLocks noChangeArrowheads="1"/>
          </p:cNvSpPr>
          <p:nvPr/>
        </p:nvSpPr>
        <p:spPr bwMode="auto">
          <a:xfrm>
            <a:off x="2724908" y="429474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185px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78" name="직사각형 77"/>
          <p:cNvSpPr>
            <a:spLocks noChangeAspect="1"/>
          </p:cNvSpPr>
          <p:nvPr/>
        </p:nvSpPr>
        <p:spPr bwMode="auto">
          <a:xfrm>
            <a:off x="3220711" y="3301832"/>
            <a:ext cx="1575177" cy="14131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en-US" altLang="ko-KR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cxnSp>
        <p:nvCxnSpPr>
          <p:cNvPr id="79" name="직선 연결선 78"/>
          <p:cNvCxnSpPr/>
          <p:nvPr/>
        </p:nvCxnSpPr>
        <p:spPr bwMode="auto">
          <a:xfrm>
            <a:off x="3220713" y="3519079"/>
            <a:ext cx="157517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0" name="직사각형 152"/>
          <p:cNvSpPr>
            <a:spLocks noChangeArrowheads="1"/>
          </p:cNvSpPr>
          <p:nvPr/>
        </p:nvSpPr>
        <p:spPr bwMode="auto">
          <a:xfrm>
            <a:off x="3808441" y="3324660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352px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81" name="직선 연결선 80"/>
          <p:cNvCxnSpPr/>
          <p:nvPr/>
        </p:nvCxnSpPr>
        <p:spPr bwMode="auto">
          <a:xfrm flipV="1">
            <a:off x="4660874" y="3324661"/>
            <a:ext cx="0" cy="139030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82" name="직사각형 152"/>
          <p:cNvSpPr>
            <a:spLocks noChangeArrowheads="1"/>
          </p:cNvSpPr>
          <p:nvPr/>
        </p:nvSpPr>
        <p:spPr bwMode="auto">
          <a:xfrm>
            <a:off x="4278067" y="391049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83" name="직사각형 82"/>
          <p:cNvSpPr>
            <a:spLocks noChangeAspect="1"/>
          </p:cNvSpPr>
          <p:nvPr/>
        </p:nvSpPr>
        <p:spPr bwMode="auto">
          <a:xfrm>
            <a:off x="4787086" y="3319250"/>
            <a:ext cx="2704069" cy="1402867"/>
          </a:xfrm>
          <a:prstGeom prst="rect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endParaRPr lang="ko-KR" altLang="en-US" sz="900" i="1" dirty="0">
              <a:solidFill>
                <a:prstClr val="black">
                  <a:lumMod val="50000"/>
                  <a:lumOff val="50000"/>
                </a:prstClr>
              </a:solidFill>
              <a:latin typeface="Trebuchet MS" pitchFamily="34" charset="0"/>
            </a:endParaRPr>
          </a:p>
        </p:txBody>
      </p:sp>
      <p:sp>
        <p:nvSpPr>
          <p:cNvPr id="84" name="직사각형 83"/>
          <p:cNvSpPr>
            <a:spLocks noChangeAspect="1"/>
          </p:cNvSpPr>
          <p:nvPr/>
        </p:nvSpPr>
        <p:spPr bwMode="auto">
          <a:xfrm>
            <a:off x="4995476" y="2008395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>
                <a:latin typeface="Trebuchet MS" pitchFamily="34" charset="0"/>
              </a:rPr>
              <a:t>검색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5" name="직사각형 84"/>
          <p:cNvSpPr>
            <a:spLocks noChangeAspect="1"/>
          </p:cNvSpPr>
          <p:nvPr/>
        </p:nvSpPr>
        <p:spPr bwMode="auto">
          <a:xfrm>
            <a:off x="4995476" y="2231539"/>
            <a:ext cx="2175018" cy="189271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검색어</a:t>
            </a:r>
            <a:r>
              <a:rPr lang="ko-KR" altLang="en-US" sz="1000" b="1" i="1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 입력</a:t>
            </a:r>
            <a:endParaRPr lang="en-US" altLang="ko-KR" sz="1000" b="1" i="1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060885" y="2489510"/>
            <a:ext cx="23446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7097576" y="2246279"/>
            <a:ext cx="153733" cy="139254"/>
            <a:chOff x="8192517" y="4007669"/>
            <a:chExt cx="198738" cy="180020"/>
          </a:xfrm>
        </p:grpSpPr>
        <p:sp>
          <p:nvSpPr>
            <p:cNvPr id="9" name="타원 8"/>
            <p:cNvSpPr/>
            <p:nvPr/>
          </p:nvSpPr>
          <p:spPr>
            <a:xfrm>
              <a:off x="8211235" y="4007669"/>
              <a:ext cx="180020" cy="180020"/>
            </a:xfrm>
            <a:prstGeom prst="ellipse">
              <a:avLst/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연결선 85"/>
            <p:cNvCxnSpPr/>
            <p:nvPr/>
          </p:nvCxnSpPr>
          <p:spPr>
            <a:xfrm flipV="1">
              <a:off x="8192517" y="4155157"/>
              <a:ext cx="45005" cy="3253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직사각형 86"/>
          <p:cNvSpPr>
            <a:spLocks noChangeAspect="1"/>
          </p:cNvSpPr>
          <p:nvPr/>
        </p:nvSpPr>
        <p:spPr bwMode="auto">
          <a:xfrm>
            <a:off x="4995476" y="3512507"/>
            <a:ext cx="987446" cy="160465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인기검색어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sp>
        <p:nvSpPr>
          <p:cNvPr id="88" name="직사각형 87"/>
          <p:cNvSpPr>
            <a:spLocks noChangeAspect="1"/>
          </p:cNvSpPr>
          <p:nvPr/>
        </p:nvSpPr>
        <p:spPr bwMode="auto">
          <a:xfrm>
            <a:off x="4995476" y="3764861"/>
            <a:ext cx="987446" cy="654249"/>
          </a:xfrm>
          <a:prstGeom prst="rect">
            <a:avLst/>
          </a:prstGeom>
          <a:noFill/>
          <a:ln w="31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  <a:noAutofit/>
          </a:bodyPr>
          <a:lstStyle/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  <a:p>
            <a:pPr eaLnBrk="0" latinLnBrk="0" hangingPunct="0"/>
            <a:r>
              <a:rPr lang="ko-KR" altLang="en-US" sz="1000" b="1" i="1" dirty="0" err="1">
                <a:latin typeface="Trebuchet MS" pitchFamily="34" charset="0"/>
              </a:rPr>
              <a:t>검색어</a:t>
            </a:r>
            <a:endParaRPr lang="en-US" altLang="ko-KR" sz="1000" b="1" i="1" dirty="0">
              <a:latin typeface="Trebuchet MS" pitchFamily="34" charset="0"/>
            </a:endParaRPr>
          </a:p>
        </p:txBody>
      </p:sp>
      <p:cxnSp>
        <p:nvCxnSpPr>
          <p:cNvPr id="89" name="직선 연결선 88"/>
          <p:cNvCxnSpPr/>
          <p:nvPr/>
        </p:nvCxnSpPr>
        <p:spPr bwMode="auto">
          <a:xfrm>
            <a:off x="4787086" y="1958371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0" name="직사각형 152"/>
          <p:cNvSpPr>
            <a:spLocks noChangeArrowheads="1"/>
          </p:cNvSpPr>
          <p:nvPr/>
        </p:nvSpPr>
        <p:spPr bwMode="auto">
          <a:xfrm>
            <a:off x="6040074" y="1946249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1" name="직사각형 152"/>
          <p:cNvSpPr>
            <a:spLocks noChangeArrowheads="1"/>
          </p:cNvSpPr>
          <p:nvPr/>
        </p:nvSpPr>
        <p:spPr bwMode="auto">
          <a:xfrm>
            <a:off x="6933986" y="2756134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cxnSp>
        <p:nvCxnSpPr>
          <p:cNvPr id="92" name="직선 연결선 91"/>
          <p:cNvCxnSpPr/>
          <p:nvPr/>
        </p:nvCxnSpPr>
        <p:spPr bwMode="auto">
          <a:xfrm flipV="1">
            <a:off x="7337470" y="3305447"/>
            <a:ext cx="0" cy="1420126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4787086" y="3389959"/>
            <a:ext cx="2704069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accent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94" name="직사각형 152"/>
          <p:cNvSpPr>
            <a:spLocks noChangeArrowheads="1"/>
          </p:cNvSpPr>
          <p:nvPr/>
        </p:nvSpPr>
        <p:spPr bwMode="auto">
          <a:xfrm>
            <a:off x="6040074" y="3377837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702px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95" name="직사각형 152"/>
          <p:cNvSpPr>
            <a:spLocks noChangeArrowheads="1"/>
          </p:cNvSpPr>
          <p:nvPr/>
        </p:nvSpPr>
        <p:spPr bwMode="auto">
          <a:xfrm>
            <a:off x="6933986" y="4187722"/>
            <a:ext cx="345214" cy="195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36000" tIns="36000" rIns="36000" bIns="36000" anchor="ctr" anchorCtr="0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Trebuchet MS" pitchFamily="34" charset="0"/>
              </a:rPr>
              <a:t>370px</a:t>
            </a:r>
            <a:endParaRPr lang="ko-KR" altLang="en-US" sz="800" dirty="0">
              <a:solidFill>
                <a:srgbClr val="FF0000"/>
              </a:solidFill>
              <a:latin typeface="Trebuchet MS" pitchFamily="34" charset="0"/>
            </a:endParaRPr>
          </a:p>
        </p:txBody>
      </p:sp>
      <p:sp>
        <p:nvSpPr>
          <p:cNvPr id="56" name="제목 1"/>
          <p:cNvSpPr txBox="1">
            <a:spLocks/>
          </p:cNvSpPr>
          <p:nvPr/>
        </p:nvSpPr>
        <p:spPr>
          <a:xfrm>
            <a:off x="3215678" y="3330667"/>
            <a:ext cx="833367" cy="13866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6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Renew Collection</a:t>
            </a:r>
            <a:endParaRPr kumimoji="0" lang="ko-KR" altLang="ko-KR" sz="600" b="1" dirty="0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7" name="제목 1"/>
          <p:cNvSpPr txBox="1">
            <a:spLocks/>
          </p:cNvSpPr>
          <p:nvPr/>
        </p:nvSpPr>
        <p:spPr>
          <a:xfrm>
            <a:off x="3204574" y="4297766"/>
            <a:ext cx="1246577" cy="353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ctr" defTabSz="914423" rtl="0" eaLnBrk="1" latinLnBrk="1" hangingPunct="1"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kumimoji="0" lang="en-US" altLang="ko-KR" sz="14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SHOP THE</a:t>
            </a:r>
          </a:p>
          <a:p>
            <a:pPr algn="l" fontAlgn="auto">
              <a:spcAft>
                <a:spcPts val="0"/>
              </a:spcAft>
            </a:pPr>
            <a:r>
              <a:rPr kumimoji="0" lang="en-US" altLang="ko-KR" sz="1400" b="1" dirty="0">
                <a:solidFill>
                  <a:schemeClr val="bg1"/>
                </a:solidFill>
                <a:latin typeface="Trebuchet MS" panose="020B0603020202020204" pitchFamily="34" charset="0"/>
                <a:ea typeface="+mn-ea"/>
              </a:rPr>
              <a:t>COLLECTION</a:t>
            </a:r>
            <a:endParaRPr kumimoji="0" lang="ko-KR" altLang="ko-KR" sz="1400" b="1">
              <a:solidFill>
                <a:schemeClr val="bg1"/>
              </a:solidFill>
              <a:latin typeface="Trebuchet MS" panose="020B0603020202020204" pitchFamily="34" charset="0"/>
              <a:ea typeface="+mn-ea"/>
            </a:endParaRPr>
          </a:p>
        </p:txBody>
      </p:sp>
      <p:sp>
        <p:nvSpPr>
          <p:cNvPr id="59" name="타원 58"/>
          <p:cNvSpPr/>
          <p:nvPr/>
        </p:nvSpPr>
        <p:spPr bwMode="auto">
          <a:xfrm>
            <a:off x="3871989" y="3228780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1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0" name="타원 59"/>
          <p:cNvSpPr/>
          <p:nvPr/>
        </p:nvSpPr>
        <p:spPr bwMode="auto">
          <a:xfrm>
            <a:off x="3708041" y="4195412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2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sp>
        <p:nvSpPr>
          <p:cNvPr id="61" name="타원 60"/>
          <p:cNvSpPr/>
          <p:nvPr/>
        </p:nvSpPr>
        <p:spPr bwMode="auto">
          <a:xfrm>
            <a:off x="3076948" y="3633074"/>
            <a:ext cx="144780" cy="144780"/>
          </a:xfrm>
          <a:prstGeom prst="ellipse">
            <a:avLst/>
          </a:prstGeom>
          <a:solidFill>
            <a:srgbClr val="FF0000"/>
          </a:solidFill>
          <a:ln w="31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eaLnBrk="0" latinLnBrk="0" hangingPunct="0"/>
            <a:r>
              <a:rPr lang="en-US" altLang="ko-KR" sz="800" dirty="0">
                <a:solidFill>
                  <a:prstClr val="white"/>
                </a:solidFill>
                <a:latin typeface="Trebuchet MS" pitchFamily="34" charset="0"/>
              </a:rPr>
              <a:t>3</a:t>
            </a:r>
            <a:endParaRPr lang="ko-KR" altLang="en-US" sz="800" dirty="0">
              <a:solidFill>
                <a:prstClr val="white"/>
              </a:solidFill>
              <a:latin typeface="Trebuchet MS" pitchFamily="34" charset="0"/>
            </a:endParaRPr>
          </a:p>
        </p:txBody>
      </p:sp>
      <p:graphicFrame>
        <p:nvGraphicFramePr>
          <p:cNvPr id="58" name="Group 90">
            <a:extLst>
              <a:ext uri="{FF2B5EF4-FFF2-40B4-BE49-F238E27FC236}">
                <a16:creationId xmlns:a16="http://schemas.microsoft.com/office/drawing/2014/main" id="{6E899982-B118-E440-89AF-886022CD7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580917"/>
              </p:ext>
            </p:extLst>
          </p:nvPr>
        </p:nvGraphicFramePr>
        <p:xfrm>
          <a:off x="9269501" y="558055"/>
          <a:ext cx="2676438" cy="1296212"/>
        </p:xfrm>
        <a:graphic>
          <a:graphicData uri="http://schemas.openxmlformats.org/drawingml/2006/table">
            <a:tbl>
              <a:tblPr/>
              <a:tblGrid>
                <a:gridCol w="2032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3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ID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SE_000000</a:t>
                      </a:r>
                      <a:endParaRPr kumimoji="0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7401618"/>
                  </a:ext>
                </a:extLst>
              </a:tr>
              <a:tr h="1670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1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information_badge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hover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이벤트 및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text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(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예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: SHOP NOW)</a:t>
                      </a: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3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Default </a:t>
                      </a:r>
                      <a:r>
                        <a:rPr kumimoji="0" lang="en-US" altLang="ko-KR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img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노출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66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공통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검색 영역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타이틀명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 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- </a:t>
                      </a:r>
                      <a:r>
                        <a:rPr kumimoji="0" lang="ko-KR" altLang="en-US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검색</a:t>
                      </a:r>
                      <a:r>
                        <a:rPr kumimoji="0" lang="en-US" altLang="ko-KR" sz="9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, </a:t>
                      </a:r>
                      <a:r>
                        <a:rPr kumimoji="0" lang="ko-KR" altLang="en-US" sz="9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돋움" pitchFamily="50" charset="-127"/>
                        </a:rPr>
                        <a:t>인기검색어</a:t>
                      </a:r>
                      <a:endParaRPr kumimoji="0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marL="45720" marR="45720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422953"/>
                  </a:ext>
                </a:extLst>
              </a:tr>
            </a:tbl>
          </a:graphicData>
        </a:graphic>
      </p:graphicFrame>
      <p:graphicFrame>
        <p:nvGraphicFramePr>
          <p:cNvPr id="62" name="Group 90">
            <a:extLst>
              <a:ext uri="{FF2B5EF4-FFF2-40B4-BE49-F238E27FC236}">
                <a16:creationId xmlns:a16="http://schemas.microsoft.com/office/drawing/2014/main" id="{EC8FB188-B141-1B42-BFBA-182F121E1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363870"/>
              </p:ext>
            </p:extLst>
          </p:nvPr>
        </p:nvGraphicFramePr>
        <p:xfrm>
          <a:off x="11001125" y="133345"/>
          <a:ext cx="944144" cy="287538"/>
        </p:xfrm>
        <a:graphic>
          <a:graphicData uri="http://schemas.openxmlformats.org/drawingml/2006/table">
            <a:tbl>
              <a:tblPr/>
              <a:tblGrid>
                <a:gridCol w="9441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87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itchFamily="34" charset="0"/>
                          <a:ea typeface="맑은 고딕" pitchFamily="50" charset="-127"/>
                        </a:rPr>
                        <a:t>V0.2</a:t>
                      </a:r>
                      <a:endParaRPr kumimoji="0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맑은 고딕" pitchFamily="50" charset="-127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3452968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10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4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5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7.xml><?xml version="1.0" encoding="utf-8"?>
<a:theme xmlns:a="http://schemas.openxmlformats.org/drawingml/2006/main" name="6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8.xml><?xml version="1.0" encoding="utf-8"?>
<a:theme xmlns:a="http://schemas.openxmlformats.org/drawingml/2006/main" name="7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9.xml><?xml version="1.0" encoding="utf-8"?>
<a:theme xmlns:a="http://schemas.openxmlformats.org/drawingml/2006/main" name="8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162695</TotalTime>
  <Words>1190</Words>
  <Application>Microsoft Macintosh PowerPoint</Application>
  <PresentationFormat>와이드스크린</PresentationFormat>
  <Paragraphs>521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9</vt:i4>
      </vt:variant>
      <vt:variant>
        <vt:lpstr>슬라이드 제목</vt:lpstr>
      </vt:variant>
      <vt:variant>
        <vt:i4>13</vt:i4>
      </vt:variant>
    </vt:vector>
  </HeadingPairs>
  <TitlesOfParts>
    <vt:vector size="30" baseType="lpstr">
      <vt:lpstr>Arial</vt:lpstr>
      <vt:lpstr>Wingdings</vt:lpstr>
      <vt:lpstr>맑은 고딕</vt:lpstr>
      <vt:lpstr>Tahoma</vt:lpstr>
      <vt:lpstr>Trebuchet MS</vt:lpstr>
      <vt:lpstr>굴림</vt:lpstr>
      <vt:lpstr>Times New Roman</vt:lpstr>
      <vt:lpstr>나눔고딕</vt:lpstr>
      <vt:lpstr>디자인 사용자 지정</vt:lpstr>
      <vt:lpstr>1_디자인 사용자 지정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PowerPoint 프레젠테이션</vt:lpstr>
      <vt:lpstr>Revision History</vt:lpstr>
      <vt:lpstr>Header Search Dropdown(PC)</vt:lpstr>
      <vt:lpstr>Header Search Dropdown(PC)</vt:lpstr>
      <vt:lpstr>Header Search Dropdown(PC)</vt:lpstr>
      <vt:lpstr>Header Search Dropdown(PC)</vt:lpstr>
      <vt:lpstr>Header Search Dropdown(PC)</vt:lpstr>
      <vt:lpstr>Header Search Dropdown(PC)</vt:lpstr>
      <vt:lpstr>Header Search Dropdown(PC)</vt:lpstr>
      <vt:lpstr>Header Search Dropdown(PC)</vt:lpstr>
      <vt:lpstr>Header Search Dropdown(PC)</vt:lpstr>
      <vt:lpstr>Header Search Dropdown(MC)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컨버스 마이그레이션</dc:title>
  <dc:creator>홍태원</dc:creator>
  <cp:lastModifiedBy>홍시우</cp:lastModifiedBy>
  <cp:revision>3382</cp:revision>
  <cp:lastPrinted>2018-04-20T01:50:12Z</cp:lastPrinted>
  <dcterms:created xsi:type="dcterms:W3CDTF">2000-02-09T00:56:28Z</dcterms:created>
  <dcterms:modified xsi:type="dcterms:W3CDTF">2019-11-29T02:45:17Z</dcterms:modified>
</cp:coreProperties>
</file>